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8" r:id="rId4"/>
  </p:sldMasterIdLst>
  <p:notesMasterIdLst>
    <p:notesMasterId r:id="rId17"/>
  </p:notesMasterIdLst>
  <p:handoutMasterIdLst>
    <p:handoutMasterId r:id="rId18"/>
  </p:handoutMasterIdLst>
  <p:sldIdLst>
    <p:sldId id="290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291" r:id="rId16"/>
  </p:sldIdLst>
  <p:sldSz cx="12190413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Zapraszamy" id="{E75E278A-FF0E-49A4-B170-79828D63BBAD}">
          <p14:sldIdLst>
            <p14:sldId id="256"/>
          </p14:sldIdLst>
        </p14:section>
        <p14:section name="Projektowanie, Płynna zmiana, adnotacje, współpraca, funkcja Powiedz mi" id="{B9B51309-D148-4332-87C2-07BE32FBCA3B}">
          <p14:sldIdLst>
            <p14:sldId id="271"/>
            <p14:sldId id="279"/>
          </p14:sldIdLst>
        </p14:section>
        <p14:section name="Dowiedz się więcej" id="{2CC34DB2-6590-42C0-AD4B-A04C6060184E}">
          <p14:sldIdLst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241" autoAdjust="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11DA3C5-09EA-47D3-8EBA-995B4EC6CF85}" type="datetime1">
              <a:rPr lang="pl-PL" smtClean="0"/>
              <a:pPr rtl="0"/>
              <a:t>10.07.2020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pl-PL" smtClean="0"/>
              <a:pPr rtl="0"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DBEAD-7603-4B55-AFA7-17A6FCD2E729}" type="datetime1">
              <a:rPr lang="pl-PL" smtClean="0"/>
              <a:pPr/>
              <a:t>10.07.2020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8812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>
            <a:off x="255999" y="265177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350" noProof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604357" y="1196392"/>
            <a:ext cx="1098170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ytuł 3"/>
          <p:cNvSpPr>
            <a:spLocks noGrp="1"/>
          </p:cNvSpPr>
          <p:nvPr>
            <p:ph type="title" hasCustomPrompt="1"/>
          </p:nvPr>
        </p:nvSpPr>
        <p:spPr>
          <a:xfrm>
            <a:off x="521141" y="448056"/>
            <a:ext cx="6876223" cy="640080"/>
          </a:xfrm>
        </p:spPr>
        <p:txBody>
          <a:bodyPr rtlCol="0" anchor="b" anchorCtr="0">
            <a:normAutofit/>
          </a:bodyPr>
          <a:lstStyle>
            <a:lvl1pPr>
              <a:defRPr sz="2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quarter" idx="10"/>
          </p:nvPr>
        </p:nvSpPr>
        <p:spPr>
          <a:xfrm>
            <a:off x="539426" y="1435608"/>
            <a:ext cx="4415977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Kliknij, aby edytować style wzorca tekstu</a:t>
            </a:r>
          </a:p>
          <a:p>
            <a:pPr marL="0" lvl="1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Drugi poziom</a:t>
            </a:r>
          </a:p>
          <a:p>
            <a:pPr marL="0" lvl="2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Trzeci poziom</a:t>
            </a:r>
          </a:p>
          <a:p>
            <a:pPr marL="0" lvl="3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Czwarty poziom</a:t>
            </a:r>
          </a:p>
          <a:p>
            <a:pPr marL="0" lvl="4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Piąty poziom</a:t>
            </a:r>
          </a:p>
        </p:txBody>
      </p:sp>
      <p:sp>
        <p:nvSpPr>
          <p:cNvPr id="6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539426" y="6203954"/>
            <a:ext cx="327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8EB424E-7AF5-44A8-B3DF-238D72059AA0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7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7595" y="6203954"/>
            <a:ext cx="28952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8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370837" y="6203954"/>
            <a:ext cx="327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  <p:pic>
        <p:nvPicPr>
          <p:cNvPr id="5" name="Grafika 4">
            <a:extLst>
              <a:ext uri="{FF2B5EF4-FFF2-40B4-BE49-F238E27FC236}">
                <a16:creationId xmlns="" xmlns:a16="http://schemas.microsoft.com/office/drawing/2014/main" id="{E0BC4C93-BEC3-404A-A7C3-B1DC9C16E3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48027" y="5661609"/>
            <a:ext cx="1098984" cy="8243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85836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>
            <a:off x="254919" y="262786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  <p:sp>
        <p:nvSpPr>
          <p:cNvPr id="10" name="Prostokąt 9"/>
          <p:cNvSpPr/>
          <p:nvPr userDrawn="1"/>
        </p:nvSpPr>
        <p:spPr bwMode="blackWhite">
          <a:xfrm>
            <a:off x="254917" y="262786"/>
            <a:ext cx="11680581" cy="20726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21140" y="1536192"/>
            <a:ext cx="6875393" cy="640080"/>
          </a:xfrm>
        </p:spPr>
        <p:txBody>
          <a:bodyPr rtlCol="0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7" name="Zawartość — symbol zastępczy 6"/>
          <p:cNvSpPr>
            <a:spLocks noGrp="1"/>
          </p:cNvSpPr>
          <p:nvPr>
            <p:ph sz="quarter" idx="13" hasCustomPrompt="1"/>
          </p:nvPr>
        </p:nvSpPr>
        <p:spPr>
          <a:xfrm>
            <a:off x="539426" y="2560320"/>
            <a:ext cx="944452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Kliknij, aby edytować style wzorców tekstu</a:t>
            </a:r>
          </a:p>
          <a:p>
            <a:pPr marL="0" lvl="1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Drugi poziom</a:t>
            </a:r>
          </a:p>
          <a:p>
            <a:pPr marL="0" lvl="2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Trzeci poziom</a:t>
            </a:r>
          </a:p>
          <a:p>
            <a:pPr marL="0" lvl="3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Czwarty poziom</a:t>
            </a:r>
          </a:p>
          <a:p>
            <a:pPr marL="0" lvl="4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Piąty poziom</a:t>
            </a:r>
          </a:p>
        </p:txBody>
      </p:sp>
    </p:spTree>
    <p:extLst>
      <p:ext uri="{BB962C8B-B14F-4D97-AF65-F5344CB8AC3E}">
        <p14:creationId xmlns="" xmlns:p14="http://schemas.microsoft.com/office/powerpoint/2010/main" val="13356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8EB424E-7AF5-44A8-B3DF-238D72059AA0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7" name="Prostokąt 6"/>
          <p:cNvSpPr/>
          <p:nvPr userDrawn="1"/>
        </p:nvSpPr>
        <p:spPr>
          <a:xfrm>
            <a:off x="255999" y="265177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350" noProof="0"/>
          </a:p>
        </p:txBody>
      </p:sp>
      <p:cxnSp>
        <p:nvCxnSpPr>
          <p:cNvPr id="8" name="Łącznik prosty 7"/>
          <p:cNvCxnSpPr/>
          <p:nvPr userDrawn="1"/>
        </p:nvCxnSpPr>
        <p:spPr>
          <a:xfrm>
            <a:off x="604357" y="1196392"/>
            <a:ext cx="1098170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a 4">
            <a:extLst>
              <a:ext uri="{FF2B5EF4-FFF2-40B4-BE49-F238E27FC236}">
                <a16:creationId xmlns="" xmlns:a16="http://schemas.microsoft.com/office/drawing/2014/main" id="{E0BC4C93-BEC3-404A-A7C3-B1DC9C16E3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48027" y="5661609"/>
            <a:ext cx="1098984" cy="824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9E04-C50C-442E-8B79-CDC7AEB144AB}" type="datetimeFigureOut">
              <a:rPr lang="pl-PL" smtClean="0"/>
              <a:pPr/>
              <a:t>10.07.2020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753F-1947-4956-9F9C-923E6362043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 userDrawn="1"/>
        </p:nvSpPr>
        <p:spPr>
          <a:xfrm>
            <a:off x="254919" y="262786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  <p:sp>
        <p:nvSpPr>
          <p:cNvPr id="8" name="Prostokąt 7"/>
          <p:cNvSpPr/>
          <p:nvPr userDrawn="1"/>
        </p:nvSpPr>
        <p:spPr bwMode="blackWhite">
          <a:xfrm>
            <a:off x="254917" y="262786"/>
            <a:ext cx="11680581" cy="20726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375F2A-757F-44A2-AB8E-950DAE05BA53}" type="datetime1">
              <a:rPr lang="pl-PL" noProof="0" smtClean="0"/>
              <a:pPr rtl="0"/>
              <a:t>10.07.2020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7" name="Prostokąt 6"/>
          <p:cNvSpPr/>
          <p:nvPr userDrawn="1"/>
        </p:nvSpPr>
        <p:spPr>
          <a:xfrm>
            <a:off x="255999" y="265177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350" noProof="0"/>
          </a:p>
        </p:txBody>
      </p:sp>
      <p:cxnSp>
        <p:nvCxnSpPr>
          <p:cNvPr id="8" name="Łącznik prosty 7"/>
          <p:cNvCxnSpPr/>
          <p:nvPr userDrawn="1"/>
        </p:nvCxnSpPr>
        <p:spPr>
          <a:xfrm>
            <a:off x="604357" y="1196392"/>
            <a:ext cx="10981702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62" r:id="rId12"/>
    <p:sldLayoutId id="2147483663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ctrTitle"/>
          </p:nvPr>
        </p:nvSpPr>
        <p:spPr>
          <a:xfrm>
            <a:off x="1023392" y="2560569"/>
            <a:ext cx="11167021" cy="3346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pl-PL" sz="10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50" name="Google Shape;150;p19"/>
          <p:cNvSpPr txBox="1">
            <a:spLocks noGrp="1"/>
          </p:cNvSpPr>
          <p:nvPr>
            <p:ph type="sldNum" sz="quarter" idx="12"/>
          </p:nvPr>
        </p:nvSpPr>
        <p:spPr>
          <a:xfrm>
            <a:off x="11295140" y="6217623"/>
            <a:ext cx="731505" cy="524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CBA4D3B0-0877-4707-97D3-063076EA4C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597" r="31840" b="18187"/>
          <a:stretch/>
        </p:blipFill>
        <p:spPr>
          <a:xfrm>
            <a:off x="7285225" y="950634"/>
            <a:ext cx="3033090" cy="3998625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04A47C1B-7E53-4B5A-B24C-842A4B919A53}"/>
              </a:ext>
            </a:extLst>
          </p:cNvPr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00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rtlCol="0" anchor="ctr"/>
          <a:lstStyle/>
          <a:p>
            <a:pPr algn="ctr"/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F27793AF-72A4-4E64-A90A-92CEA988BB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91" y="436324"/>
            <a:ext cx="2356813" cy="960638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="" xmlns:a16="http://schemas.microsoft.com/office/drawing/2014/main" id="{16998FDB-2F75-418B-A438-230DF58E935B}"/>
              </a:ext>
            </a:extLst>
          </p:cNvPr>
          <p:cNvSpPr txBox="1">
            <a:spLocks/>
          </p:cNvSpPr>
          <p:nvPr/>
        </p:nvSpPr>
        <p:spPr>
          <a:xfrm>
            <a:off x="0" y="2206290"/>
            <a:ext cx="12190413" cy="2387600"/>
          </a:xfrm>
          <a:prstGeom prst="rect">
            <a:avLst/>
          </a:prstGeom>
        </p:spPr>
        <p:txBody>
          <a:bodyPr vert="horz" lIns="76800" tIns="38400" rIns="76800" bIns="3840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>C++ </a:t>
            </a:r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>– powtórzenie</a:t>
            </a:r>
            <a:endParaRPr lang="pl-PL" sz="8100" b="1" dirty="0">
              <a:solidFill>
                <a:schemeClr val="bg1"/>
              </a:solidFill>
              <a:latin typeface="Dosi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3FA43F83-EB0D-4036-8BDD-8602EC083E8F}"/>
              </a:ext>
            </a:extLst>
          </p:cNvPr>
          <p:cNvSpPr/>
          <p:nvPr/>
        </p:nvSpPr>
        <p:spPr>
          <a:xfrm>
            <a:off x="223521" y="6235568"/>
            <a:ext cx="7094806" cy="354549"/>
          </a:xfrm>
          <a:prstGeom prst="rect">
            <a:avLst/>
          </a:prstGeom>
        </p:spPr>
        <p:txBody>
          <a:bodyPr wrap="square" lIns="76800" tIns="38400" rIns="76800" bIns="3840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Dosis"/>
              </a:rPr>
              <a:t>Wanda Jochemczyk, Katarzyna Olędzka</a:t>
            </a:r>
            <a:endParaRPr lang="pl-PL" dirty="0">
              <a:latin typeface="Dosi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t[] = {1, 2, 6, 7, 8};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(t[i] != 6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 &lt;&lt;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 += 1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010</a:t>
            </a:r>
            <a:endParaRPr lang="pl-PL" sz="1600" dirty="0">
              <a:solidFill>
                <a:srgbClr val="00377B"/>
              </a:solidFill>
            </a:endParaRPr>
          </a:p>
        </p:txBody>
      </p:sp>
      <p:sp>
        <p:nvSpPr>
          <p:cNvPr id="1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199" y="308783"/>
            <a:ext cx="11352213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Przykład: </a:t>
            </a:r>
            <a:r>
              <a:rPr lang="pl-PL" dirty="0" smtClean="0"/>
              <a:t>jaka liczba zostanie wypisana ostatnia?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t[] = {7, 2, 3, 2, 8, 6, 4};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6;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(t[i] != 2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 &lt;&lt;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 -= 1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011</a:t>
            </a:r>
            <a:endParaRPr lang="pl-PL" sz="1600" dirty="0">
              <a:solidFill>
                <a:srgbClr val="00377B"/>
              </a:solidFill>
            </a:endParaRPr>
          </a:p>
        </p:txBody>
      </p:sp>
      <p:sp>
        <p:nvSpPr>
          <p:cNvPr id="1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199" y="308783"/>
            <a:ext cx="11352213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Przykład: </a:t>
            </a:r>
            <a:r>
              <a:rPr lang="pl-PL" dirty="0" smtClean="0"/>
              <a:t>jaka liczba zostanie wypisana ostatnia?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ctrTitle"/>
          </p:nvPr>
        </p:nvSpPr>
        <p:spPr>
          <a:xfrm>
            <a:off x="1023392" y="2560569"/>
            <a:ext cx="11167021" cy="3346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b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pl-PL" sz="10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50" name="Google Shape;150;p19"/>
          <p:cNvSpPr txBox="1">
            <a:spLocks noGrp="1"/>
          </p:cNvSpPr>
          <p:nvPr>
            <p:ph type="sldNum" idx="12"/>
          </p:nvPr>
        </p:nvSpPr>
        <p:spPr>
          <a:xfrm>
            <a:off x="11295140" y="6217623"/>
            <a:ext cx="731505" cy="524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12</a:t>
            </a:fld>
            <a:endParaRPr lang="en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CBA4D3B0-0877-4707-97D3-063076EA4C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597" r="31840" b="18187"/>
          <a:stretch/>
        </p:blipFill>
        <p:spPr>
          <a:xfrm>
            <a:off x="7285225" y="950634"/>
            <a:ext cx="3033090" cy="3998625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04A47C1B-7E53-4B5A-B24C-842A4B919A53}"/>
              </a:ext>
            </a:extLst>
          </p:cNvPr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00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rtlCol="0" anchor="ctr"/>
          <a:lstStyle/>
          <a:p>
            <a:pPr algn="ctr"/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F27793AF-72A4-4E64-A90A-92CEA988BB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91" y="436324"/>
            <a:ext cx="2356813" cy="960638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="" xmlns:a16="http://schemas.microsoft.com/office/drawing/2014/main" id="{16998FDB-2F75-418B-A438-230DF58E935B}"/>
              </a:ext>
            </a:extLst>
          </p:cNvPr>
          <p:cNvSpPr txBox="1">
            <a:spLocks/>
          </p:cNvSpPr>
          <p:nvPr/>
        </p:nvSpPr>
        <p:spPr>
          <a:xfrm>
            <a:off x="0" y="2645388"/>
            <a:ext cx="12190413" cy="2387600"/>
          </a:xfrm>
          <a:prstGeom prst="rect">
            <a:avLst/>
          </a:prstGeom>
        </p:spPr>
        <p:txBody>
          <a:bodyPr vert="horz" lIns="76800" tIns="38400" rIns="76800" bIns="3840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8100" b="1" dirty="0">
                <a:solidFill>
                  <a:schemeClr val="bg1"/>
                </a:solidFill>
                <a:latin typeface="Dosis"/>
              </a:rPr>
              <a:t>Dziękujemy </a:t>
            </a:r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/>
            </a:r>
            <a:br>
              <a:rPr lang="pl-PL" sz="8100" b="1" dirty="0" smtClean="0">
                <a:solidFill>
                  <a:schemeClr val="bg1"/>
                </a:solidFill>
                <a:latin typeface="Dosis"/>
              </a:rPr>
            </a:br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>za </a:t>
            </a:r>
            <a:r>
              <a:rPr lang="pl-PL" sz="8100" b="1" dirty="0">
                <a:solidFill>
                  <a:schemeClr val="bg1"/>
                </a:solidFill>
                <a:latin typeface="Dosis"/>
              </a:rPr>
              <a:t>uwagę!</a:t>
            </a:r>
          </a:p>
        </p:txBody>
      </p:sp>
    </p:spTree>
    <p:extLst>
      <p:ext uri="{BB962C8B-B14F-4D97-AF65-F5344CB8AC3E}">
        <p14:creationId xmlns="" xmlns:p14="http://schemas.microsoft.com/office/powerpoint/2010/main" val="10562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rmAutofit fontScale="62500" lnSpcReduction="20000"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+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-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*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/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dzielenie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całkowite</a:t>
            </a:r>
            <a:endParaRPr lang="pl-PL" sz="4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5.0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2; 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%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reszta z dzielenia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Podstawowe obliczenia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rgbClr val="00377B"/>
                </a:solidFill>
              </a:rPr>
              <a:t>002</a:t>
            </a: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2523184" y="1908000"/>
            <a:ext cx="7190285" cy="683495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(18 + 2) / (4 – 2)</a:t>
            </a: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Przykład: zapisz obliczenia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003</a:t>
            </a:r>
            <a:endParaRPr lang="pl-PL" sz="1600" dirty="0">
              <a:solidFill>
                <a:srgbClr val="00377B"/>
              </a:solidFill>
            </a:endParaRPr>
          </a:p>
        </p:txBody>
      </p:sp>
      <p:sp>
        <p:nvSpPr>
          <p:cNvPr id="29" name="pole tekstowe 28">
            <a:extLst>
              <a:ext uri="{FF2B5EF4-FFF2-40B4-BE49-F238E27FC236}">
                <a16:creationId xmlns="" xmlns:a16="http://schemas.microsoft.com/office/drawing/2014/main" id="{2FEEF327-5FF3-40E8-909D-2CC8A3DBDE10}"/>
              </a:ext>
            </a:extLst>
          </p:cNvPr>
          <p:cNvSpPr txBox="1"/>
          <p:nvPr/>
        </p:nvSpPr>
        <p:spPr>
          <a:xfrm>
            <a:off x="838799" y="4922099"/>
            <a:ext cx="649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Pamiętaj o kolejności </a:t>
            </a:r>
            <a:r>
              <a:rPr lang="pl-PL" sz="2400" dirty="0" smtClean="0"/>
              <a:t>wykonywania działań</a:t>
            </a:r>
            <a:r>
              <a:rPr lang="pl-PL" sz="2400" dirty="0"/>
              <a:t>!</a:t>
            </a:r>
          </a:p>
        </p:txBody>
      </p:sp>
      <p:sp>
        <p:nvSpPr>
          <p:cNvPr id="32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2628000" y="3600000"/>
            <a:ext cx="7190285" cy="727995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 / (10 / 2)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xmlns="" id="{45D0D9DD-35FF-4647-8C89-E4B2F13F6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00" y="1630800"/>
            <a:ext cx="1552575" cy="2695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3;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5;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(x &gt; y)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x;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y;</a:t>
            </a:r>
            <a:endParaRPr lang="pl-PL" sz="2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Instrukcja warunkowa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004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3;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(x % 2 == 0)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"liczba parzysta";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"liczba nieparzysta";</a:t>
            </a:r>
            <a:endParaRPr lang="pl-PL" sz="2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Przykład: czy liczba jest parzysta?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005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3;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(x % 2 != 0)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"liczba parzysta";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"liczba 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nieparzysta";</a:t>
            </a:r>
            <a:endParaRPr lang="pl-PL" sz="2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Przykład: czy liczba jest nieparzysta?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006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656804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 i &lt; 10; i++)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i; 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1; i &lt; 5; i++)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i;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 i &lt; 20; i += 3)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i; 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Pętla – </a:t>
            </a:r>
            <a:r>
              <a:rPr lang="pl-PL" dirty="0" smtClean="0"/>
              <a:t>określona liczba wykonań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007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674056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 i &lt; 5; i++)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2 * i &lt;&lt;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1; i &lt; 6; i++)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 / 2 &lt;&lt;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= 10; i &gt; 0; i--)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i +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199" y="308783"/>
            <a:ext cx="11352213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Przykład: </a:t>
            </a:r>
            <a:r>
              <a:rPr lang="pl-PL" dirty="0" smtClean="0"/>
              <a:t>jaka liczba zostanie wypisana ostatnia?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008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=""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=""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=""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=""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="" xmlns:a16="http://schemas.microsoft.com/office/drawing/2014/main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10;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(x &gt; 0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1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="" xmlns:a16="http://schemas.microsoft.com/office/drawing/2014/main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Pętla warunkowa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009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F90E2D11174D4C9367E5C535DDA402" ma:contentTypeVersion="16" ma:contentTypeDescription="Utwórz nowy dokument." ma:contentTypeScope="" ma:versionID="e17e0ccc7ac24465a2dc63b97c07fbb3">
  <xsd:schema xmlns:xsd="http://www.w3.org/2001/XMLSchema" xmlns:xs="http://www.w3.org/2001/XMLSchema" xmlns:p="http://schemas.microsoft.com/office/2006/metadata/properties" xmlns:ns2="6dd5b788-eddc-4d95-85b8-e97324dcf4fe" xmlns:ns3="5db14a78-13ac-4f8a-93ae-612485f1be51" targetNamespace="http://schemas.microsoft.com/office/2006/metadata/properties" ma:root="true" ma:fieldsID="4a0617f3097b7e0d3936956800c2a3d1" ns2:_="" ns3:_="">
    <xsd:import namespace="6dd5b788-eddc-4d95-85b8-e97324dcf4fe"/>
    <xsd:import namespace="5db14a78-13ac-4f8a-93ae-612485f1be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5b788-eddc-4d95-85b8-e97324dcf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Tagi obrazów" ma:readOnly="false" ma:fieldId="{5cf76f15-5ced-4ddc-b409-7134ff3c332f}" ma:taxonomyMulti="true" ma:sspId="e2a51849-038f-4c3e-903c-bd279c6157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14a78-13ac-4f8a-93ae-612485f1be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0d702ad-616e-4078-9651-3fe18c3d4adf}" ma:internalName="TaxCatchAll" ma:showField="CatchAllData" ma:web="5db14a78-13ac-4f8a-93ae-612485f1be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d5b788-eddc-4d95-85b8-e97324dcf4fe">
      <Terms xmlns="http://schemas.microsoft.com/office/infopath/2007/PartnerControls"/>
    </lcf76f155ced4ddcb4097134ff3c332f>
    <TaxCatchAll xmlns="5db14a78-13ac-4f8a-93ae-612485f1be51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7B8E9F-EF7F-48B4-8E84-B2EBB2D139C9}"/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423</Words>
  <Application>Microsoft Office PowerPoint</Application>
  <PresentationFormat>Niestandardowy</PresentationFormat>
  <Paragraphs>94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HTML 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HTML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2020-05-14T14:58:45Z</dcterms:created>
  <dcterms:modified xsi:type="dcterms:W3CDTF">2020-07-10T09:39:29Z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0x01010056F90E2D11174D4C9367E5C535DDA402</vt:lpwstr>
  </property>
</Properties>
</file>