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3"/>
  </p:notesMasterIdLst>
  <p:sldIdLst>
    <p:sldId id="268" r:id="rId2"/>
    <p:sldId id="270" r:id="rId3"/>
    <p:sldId id="264" r:id="rId4"/>
    <p:sldId id="271" r:id="rId5"/>
    <p:sldId id="275" r:id="rId6"/>
    <p:sldId id="259" r:id="rId7"/>
    <p:sldId id="272" r:id="rId8"/>
    <p:sldId id="273" r:id="rId9"/>
    <p:sldId id="276" r:id="rId10"/>
    <p:sldId id="263" r:id="rId11"/>
    <p:sldId id="269" r:id="rId12"/>
  </p:sldIdLst>
  <p:sldSz cx="12190413" cy="6859588"/>
  <p:notesSz cx="6858000" cy="9144000"/>
  <p:defaultTextStyle>
    <a:defPPr>
      <a:defRPr lang="en-US"/>
    </a:defPPr>
    <a:lvl1pPr marL="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B535"/>
    <a:srgbClr val="699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7E5BC-4442-411B-B198-740F786F684A}" v="15" dt="2023-09-15T11:01:49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Białek" userId="1b7c61a26c8c54c0" providerId="LiveId" clId="{1257E5BC-4442-411B-B198-740F786F684A}"/>
    <pc:docChg chg="undo custSel addSld delSld modSld">
      <pc:chgData name="Maria Białek" userId="1b7c61a26c8c54c0" providerId="LiveId" clId="{1257E5BC-4442-411B-B198-740F786F684A}" dt="2023-09-15T11:02:18.704" v="136" actId="1076"/>
      <pc:docMkLst>
        <pc:docMk/>
      </pc:docMkLst>
      <pc:sldChg chg="addSp delSp modSp mod modAnim">
        <pc:chgData name="Maria Białek" userId="1b7c61a26c8c54c0" providerId="LiveId" clId="{1257E5BC-4442-411B-B198-740F786F684A}" dt="2023-09-15T11:01:49.793" v="133" actId="20577"/>
        <pc:sldMkLst>
          <pc:docMk/>
          <pc:sldMk cId="2754578732" sldId="263"/>
        </pc:sldMkLst>
        <pc:spChg chg="mod">
          <ac:chgData name="Maria Białek" userId="1b7c61a26c8c54c0" providerId="LiveId" clId="{1257E5BC-4442-411B-B198-740F786F684A}" dt="2023-09-15T11:01:49.793" v="133" actId="20577"/>
          <ac:spMkLst>
            <pc:docMk/>
            <pc:sldMk cId="2754578732" sldId="263"/>
            <ac:spMk id="9" creationId="{01769B87-2504-4823-9988-308FCEADC4C2}"/>
          </ac:spMkLst>
        </pc:spChg>
        <pc:picChg chg="add del mod">
          <ac:chgData name="Maria Białek" userId="1b7c61a26c8c54c0" providerId="LiveId" clId="{1257E5BC-4442-411B-B198-740F786F684A}" dt="2023-09-15T10:57:34.188" v="125" actId="478"/>
          <ac:picMkLst>
            <pc:docMk/>
            <pc:sldMk cId="2754578732" sldId="263"/>
            <ac:picMk id="2" creationId="{D9B7258F-8013-4C4B-8862-A760B11DC2AF}"/>
          </ac:picMkLst>
        </pc:picChg>
        <pc:picChg chg="add del mod">
          <ac:chgData name="Maria Białek" userId="1b7c61a26c8c54c0" providerId="LiveId" clId="{1257E5BC-4442-411B-B198-740F786F684A}" dt="2023-09-15T10:57:34.188" v="125" actId="478"/>
          <ac:picMkLst>
            <pc:docMk/>
            <pc:sldMk cId="2754578732" sldId="263"/>
            <ac:picMk id="3" creationId="{4A24ED74-2B55-420F-ABF7-4B7F9BBCF1FB}"/>
          </ac:picMkLst>
        </pc:picChg>
        <pc:picChg chg="add del mod">
          <ac:chgData name="Maria Białek" userId="1b7c61a26c8c54c0" providerId="LiveId" clId="{1257E5BC-4442-411B-B198-740F786F684A}" dt="2023-09-15T10:57:34.188" v="125" actId="478"/>
          <ac:picMkLst>
            <pc:docMk/>
            <pc:sldMk cId="2754578732" sldId="263"/>
            <ac:picMk id="4" creationId="{79E644AF-5D22-43FC-949D-822457EC6E2A}"/>
          </ac:picMkLst>
        </pc:picChg>
        <pc:picChg chg="del">
          <ac:chgData name="Maria Białek" userId="1b7c61a26c8c54c0" providerId="LiveId" clId="{1257E5BC-4442-411B-B198-740F786F684A}" dt="2023-09-15T10:54:49.039" v="91" actId="478"/>
          <ac:picMkLst>
            <pc:docMk/>
            <pc:sldMk cId="2754578732" sldId="263"/>
            <ac:picMk id="6" creationId="{D9B7258F-8013-4C4B-8862-A760B11DC2AF}"/>
          </ac:picMkLst>
        </pc:picChg>
        <pc:picChg chg="del">
          <ac:chgData name="Maria Białek" userId="1b7c61a26c8c54c0" providerId="LiveId" clId="{1257E5BC-4442-411B-B198-740F786F684A}" dt="2023-09-15T10:54:49.039" v="91" actId="478"/>
          <ac:picMkLst>
            <pc:docMk/>
            <pc:sldMk cId="2754578732" sldId="263"/>
            <ac:picMk id="10" creationId="{4A24ED74-2B55-420F-ABF7-4B7F9BBCF1FB}"/>
          </ac:picMkLst>
        </pc:picChg>
        <pc:picChg chg="del">
          <ac:chgData name="Maria Białek" userId="1b7c61a26c8c54c0" providerId="LiveId" clId="{1257E5BC-4442-411B-B198-740F786F684A}" dt="2023-09-15T10:54:49.039" v="91" actId="478"/>
          <ac:picMkLst>
            <pc:docMk/>
            <pc:sldMk cId="2754578732" sldId="263"/>
            <ac:picMk id="11" creationId="{79E644AF-5D22-43FC-949D-822457EC6E2A}"/>
          </ac:picMkLst>
        </pc:picChg>
        <pc:picChg chg="del">
          <ac:chgData name="Maria Białek" userId="1b7c61a26c8c54c0" providerId="LiveId" clId="{1257E5BC-4442-411B-B198-740F786F684A}" dt="2023-09-15T10:54:49.039" v="91" actId="478"/>
          <ac:picMkLst>
            <pc:docMk/>
            <pc:sldMk cId="2754578732" sldId="263"/>
            <ac:picMk id="12" creationId="{B2DB79FE-3FB6-4E6F-AD73-29AE447EEA49}"/>
          </ac:picMkLst>
        </pc:picChg>
        <pc:picChg chg="add del mod">
          <ac:chgData name="Maria Białek" userId="1b7c61a26c8c54c0" providerId="LiveId" clId="{1257E5BC-4442-411B-B198-740F786F684A}" dt="2023-09-15T10:57:34.188" v="125" actId="478"/>
          <ac:picMkLst>
            <pc:docMk/>
            <pc:sldMk cId="2754578732" sldId="263"/>
            <ac:picMk id="13" creationId="{B2DB79FE-3FB6-4E6F-AD73-29AE447EEA49}"/>
          </ac:picMkLst>
        </pc:picChg>
        <pc:picChg chg="add mod">
          <ac:chgData name="Maria Białek" userId="1b7c61a26c8c54c0" providerId="LiveId" clId="{1257E5BC-4442-411B-B198-740F786F684A}" dt="2023-09-15T10:57:56.672" v="126"/>
          <ac:picMkLst>
            <pc:docMk/>
            <pc:sldMk cId="2754578732" sldId="263"/>
            <ac:picMk id="14" creationId="{B3C56056-4297-7AA8-B1DB-AC818D449240}"/>
          </ac:picMkLst>
        </pc:picChg>
        <pc:picChg chg="add mod">
          <ac:chgData name="Maria Białek" userId="1b7c61a26c8c54c0" providerId="LiveId" clId="{1257E5BC-4442-411B-B198-740F786F684A}" dt="2023-09-15T10:57:56.672" v="126"/>
          <ac:picMkLst>
            <pc:docMk/>
            <pc:sldMk cId="2754578732" sldId="263"/>
            <ac:picMk id="15" creationId="{EE6F5488-8270-0305-33D9-94A889E5D93E}"/>
          </ac:picMkLst>
        </pc:picChg>
        <pc:picChg chg="add mod">
          <ac:chgData name="Maria Białek" userId="1b7c61a26c8c54c0" providerId="LiveId" clId="{1257E5BC-4442-411B-B198-740F786F684A}" dt="2023-09-15T10:57:56.672" v="126"/>
          <ac:picMkLst>
            <pc:docMk/>
            <pc:sldMk cId="2754578732" sldId="263"/>
            <ac:picMk id="16" creationId="{FE8B50BA-F186-2FB9-9A3B-070CDCF642AB}"/>
          </ac:picMkLst>
        </pc:picChg>
        <pc:picChg chg="add mod">
          <ac:chgData name="Maria Białek" userId="1b7c61a26c8c54c0" providerId="LiveId" clId="{1257E5BC-4442-411B-B198-740F786F684A}" dt="2023-09-15T10:57:56.672" v="126"/>
          <ac:picMkLst>
            <pc:docMk/>
            <pc:sldMk cId="2754578732" sldId="263"/>
            <ac:picMk id="17" creationId="{244EB79B-7678-E5E1-C80F-73CDCF8255D8}"/>
          </ac:picMkLst>
        </pc:picChg>
      </pc:sldChg>
      <pc:sldChg chg="addSp delSp modSp mod delAnim modAnim">
        <pc:chgData name="Maria Białek" userId="1b7c61a26c8c54c0" providerId="LiveId" clId="{1257E5BC-4442-411B-B198-740F786F684A}" dt="2023-09-15T10:55:34.417" v="100" actId="1076"/>
        <pc:sldMkLst>
          <pc:docMk/>
          <pc:sldMk cId="1541565429" sldId="272"/>
        </pc:sldMkLst>
        <pc:spChg chg="mod">
          <ac:chgData name="Maria Białek" userId="1b7c61a26c8c54c0" providerId="LiveId" clId="{1257E5BC-4442-411B-B198-740F786F684A}" dt="2023-09-15T10:47:19.587" v="4" actId="20577"/>
          <ac:spMkLst>
            <pc:docMk/>
            <pc:sldMk cId="1541565429" sldId="272"/>
            <ac:spMk id="25" creationId="{C9E24EA6-7E05-4BA7-82E1-6812F31E30E3}"/>
          </ac:spMkLst>
        </pc:spChg>
        <pc:spChg chg="mod">
          <ac:chgData name="Maria Białek" userId="1b7c61a26c8c54c0" providerId="LiveId" clId="{1257E5BC-4442-411B-B198-740F786F684A}" dt="2023-09-15T10:47:35.697" v="23" actId="20577"/>
          <ac:spMkLst>
            <pc:docMk/>
            <pc:sldMk cId="1541565429" sldId="272"/>
            <ac:spMk id="27" creationId="{902002F0-C044-4070-8D21-54FD779047A7}"/>
          </ac:spMkLst>
        </pc:spChg>
        <pc:picChg chg="add mod">
          <ac:chgData name="Maria Białek" userId="1b7c61a26c8c54c0" providerId="LiveId" clId="{1257E5BC-4442-411B-B198-740F786F684A}" dt="2023-09-15T10:47:49.962" v="25"/>
          <ac:picMkLst>
            <pc:docMk/>
            <pc:sldMk cId="1541565429" sldId="272"/>
            <ac:picMk id="2" creationId="{5CEF7491-73A2-38CB-3956-220FE2D198AE}"/>
          </ac:picMkLst>
        </pc:picChg>
        <pc:picChg chg="add mod">
          <ac:chgData name="Maria Białek" userId="1b7c61a26c8c54c0" providerId="LiveId" clId="{1257E5BC-4442-411B-B198-740F786F684A}" dt="2023-09-15T10:47:49.962" v="25"/>
          <ac:picMkLst>
            <pc:docMk/>
            <pc:sldMk cId="1541565429" sldId="272"/>
            <ac:picMk id="3" creationId="{4F33B602-A165-50B6-CE27-A1A385F150BB}"/>
          </ac:picMkLst>
        </pc:picChg>
        <pc:picChg chg="add mod">
          <ac:chgData name="Maria Białek" userId="1b7c61a26c8c54c0" providerId="LiveId" clId="{1257E5BC-4442-411B-B198-740F786F684A}" dt="2023-09-15T10:47:49.962" v="25"/>
          <ac:picMkLst>
            <pc:docMk/>
            <pc:sldMk cId="1541565429" sldId="272"/>
            <ac:picMk id="4" creationId="{83D1D75C-3841-DEDB-B018-B3F83BD69B33}"/>
          </ac:picMkLst>
        </pc:picChg>
        <pc:picChg chg="add del mod">
          <ac:chgData name="Maria Białek" userId="1b7c61a26c8c54c0" providerId="LiveId" clId="{1257E5BC-4442-411B-B198-740F786F684A}" dt="2023-09-15T10:55:23.494" v="99" actId="478"/>
          <ac:picMkLst>
            <pc:docMk/>
            <pc:sldMk cId="1541565429" sldId="272"/>
            <ac:picMk id="5" creationId="{EE83F48B-2E7C-4B04-2738-A3DB96A37E09}"/>
          </ac:picMkLst>
        </pc:picChg>
        <pc:picChg chg="add mod">
          <ac:chgData name="Maria Białek" userId="1b7c61a26c8c54c0" providerId="LiveId" clId="{1257E5BC-4442-411B-B198-740F786F684A}" dt="2023-09-15T10:55:34.417" v="100" actId="1076"/>
          <ac:picMkLst>
            <pc:docMk/>
            <pc:sldMk cId="1541565429" sldId="272"/>
            <ac:picMk id="6" creationId="{61496E1E-CB05-ABF0-4B60-5B2F23D13A2E}"/>
          </ac:picMkLst>
        </pc:picChg>
        <pc:picChg chg="add del mod">
          <ac:chgData name="Maria Białek" userId="1b7c61a26c8c54c0" providerId="LiveId" clId="{1257E5BC-4442-411B-B198-740F786F684A}" dt="2023-09-15T10:47:55.336" v="27" actId="478"/>
          <ac:picMkLst>
            <pc:docMk/>
            <pc:sldMk cId="1541565429" sldId="272"/>
            <ac:picMk id="7" creationId="{AEDB2A0B-F936-61A7-9612-7B49F59F8921}"/>
          </ac:picMkLst>
        </pc:picChg>
        <pc:picChg chg="del">
          <ac:chgData name="Maria Białek" userId="1b7c61a26c8c54c0" providerId="LiveId" clId="{1257E5BC-4442-411B-B198-740F786F684A}" dt="2023-09-15T10:47:38.198" v="24" actId="478"/>
          <ac:picMkLst>
            <pc:docMk/>
            <pc:sldMk cId="1541565429" sldId="272"/>
            <ac:picMk id="29" creationId="{C218C09A-0148-4E66-9BCF-CE78C8ADF0F6}"/>
          </ac:picMkLst>
        </pc:picChg>
      </pc:sldChg>
      <pc:sldChg chg="addSp delSp modSp mod delAnim modAnim">
        <pc:chgData name="Maria Białek" userId="1b7c61a26c8c54c0" providerId="LiveId" clId="{1257E5BC-4442-411B-B198-740F786F684A}" dt="2023-09-15T11:02:18.704" v="136" actId="1076"/>
        <pc:sldMkLst>
          <pc:docMk/>
          <pc:sldMk cId="1541565429" sldId="273"/>
        </pc:sldMkLst>
        <pc:spChg chg="add del mod">
          <ac:chgData name="Maria Białek" userId="1b7c61a26c8c54c0" providerId="LiveId" clId="{1257E5BC-4442-411B-B198-740F786F684A}" dt="2023-09-15T10:48:34.779" v="37" actId="478"/>
          <ac:spMkLst>
            <pc:docMk/>
            <pc:sldMk cId="1541565429" sldId="273"/>
            <ac:spMk id="3" creationId="{A0860149-F282-E0A5-786A-2F58F0F62F4C}"/>
          </ac:spMkLst>
        </pc:spChg>
        <pc:spChg chg="add mod">
          <ac:chgData name="Maria Białek" userId="1b7c61a26c8c54c0" providerId="LiveId" clId="{1257E5BC-4442-411B-B198-740F786F684A}" dt="2023-09-15T10:49:39.396" v="49" actId="20578"/>
          <ac:spMkLst>
            <pc:docMk/>
            <pc:sldMk cId="1541565429" sldId="273"/>
            <ac:spMk id="4" creationId="{53FDF213-F0A2-8F51-B0A8-8FE673812EA8}"/>
          </ac:spMkLst>
        </pc:spChg>
        <pc:spChg chg="mod">
          <ac:chgData name="Maria Białek" userId="1b7c61a26c8c54c0" providerId="LiveId" clId="{1257E5BC-4442-411B-B198-740F786F684A}" dt="2023-09-15T10:48:27.739" v="35" actId="20577"/>
          <ac:spMkLst>
            <pc:docMk/>
            <pc:sldMk cId="1541565429" sldId="273"/>
            <ac:spMk id="25" creationId="{C9E24EA6-7E05-4BA7-82E1-6812F31E30E3}"/>
          </ac:spMkLst>
        </pc:spChg>
        <pc:spChg chg="del">
          <ac:chgData name="Maria Białek" userId="1b7c61a26c8c54c0" providerId="LiveId" clId="{1257E5BC-4442-411B-B198-740F786F684A}" dt="2023-09-15T10:48:35.816" v="38" actId="478"/>
          <ac:spMkLst>
            <pc:docMk/>
            <pc:sldMk cId="1541565429" sldId="273"/>
            <ac:spMk id="29" creationId="{5119BE61-2E88-4795-825C-35C17F2132B8}"/>
          </ac:spMkLst>
        </pc:spChg>
        <pc:picChg chg="add mod">
          <ac:chgData name="Maria Białek" userId="1b7c61a26c8c54c0" providerId="LiveId" clId="{1257E5BC-4442-411B-B198-740F786F684A}" dt="2023-09-15T10:49:03.799" v="43" actId="1076"/>
          <ac:picMkLst>
            <pc:docMk/>
            <pc:sldMk cId="1541565429" sldId="273"/>
            <ac:picMk id="5" creationId="{142F637C-2AA4-49D6-77FC-4E87C49AC431}"/>
          </ac:picMkLst>
        </pc:picChg>
        <pc:picChg chg="add mod">
          <ac:chgData name="Maria Białek" userId="1b7c61a26c8c54c0" providerId="LiveId" clId="{1257E5BC-4442-411B-B198-740F786F684A}" dt="2023-09-15T10:49:03.799" v="43" actId="1076"/>
          <ac:picMkLst>
            <pc:docMk/>
            <pc:sldMk cId="1541565429" sldId="273"/>
            <ac:picMk id="6" creationId="{9DB43EFA-FA85-E62B-DCAE-3F58494B11C3}"/>
          </ac:picMkLst>
        </pc:picChg>
        <pc:picChg chg="add del mod">
          <ac:chgData name="Maria Białek" userId="1b7c61a26c8c54c0" providerId="LiveId" clId="{1257E5BC-4442-411B-B198-740F786F684A}" dt="2023-09-15T10:55:47.924" v="104" actId="478"/>
          <ac:picMkLst>
            <pc:docMk/>
            <pc:sldMk cId="1541565429" sldId="273"/>
            <ac:picMk id="7" creationId="{95A75558-BD1B-B85E-2938-AAD45078B79B}"/>
          </ac:picMkLst>
        </pc:picChg>
        <pc:picChg chg="add mod">
          <ac:chgData name="Maria Białek" userId="1b7c61a26c8c54c0" providerId="LiveId" clId="{1257E5BC-4442-411B-B198-740F786F684A}" dt="2023-09-15T11:02:18.704" v="136" actId="1076"/>
          <ac:picMkLst>
            <pc:docMk/>
            <pc:sldMk cId="1541565429" sldId="273"/>
            <ac:picMk id="9" creationId="{5EFD6110-CA02-06D4-AAF8-E067A01B2412}"/>
          </ac:picMkLst>
        </pc:picChg>
        <pc:picChg chg="del">
          <ac:chgData name="Maria Białek" userId="1b7c61a26c8c54c0" providerId="LiveId" clId="{1257E5BC-4442-411B-B198-740F786F684A}" dt="2023-09-15T10:48:29.702" v="36" actId="478"/>
          <ac:picMkLst>
            <pc:docMk/>
            <pc:sldMk cId="1541565429" sldId="273"/>
            <ac:picMk id="27" creationId="{5E465BA8-66AA-4DAC-B035-1D41864452EF}"/>
          </ac:picMkLst>
        </pc:picChg>
      </pc:sldChg>
      <pc:sldChg chg="addSp delSp modSp del mod addAnim delAnim modAnim">
        <pc:chgData name="Maria Białek" userId="1b7c61a26c8c54c0" providerId="LiveId" clId="{1257E5BC-4442-411B-B198-740F786F684A}" dt="2023-09-15T11:01:38.188" v="131" actId="2696"/>
        <pc:sldMkLst>
          <pc:docMk/>
          <pc:sldMk cId="1541565429" sldId="274"/>
        </pc:sldMkLst>
        <pc:spChg chg="add del mod">
          <ac:chgData name="Maria Białek" userId="1b7c61a26c8c54c0" providerId="LiveId" clId="{1257E5BC-4442-411B-B198-740F786F684A}" dt="2023-09-15T10:50:21.296" v="62" actId="478"/>
          <ac:spMkLst>
            <pc:docMk/>
            <pc:sldMk cId="1541565429" sldId="274"/>
            <ac:spMk id="3" creationId="{61C51789-6D2D-514F-0513-9FA7B75D18BE}"/>
          </ac:spMkLst>
        </pc:spChg>
        <pc:spChg chg="add mod">
          <ac:chgData name="Maria Białek" userId="1b7c61a26c8c54c0" providerId="LiveId" clId="{1257E5BC-4442-411B-B198-740F786F684A}" dt="2023-09-15T10:50:38.821" v="68"/>
          <ac:spMkLst>
            <pc:docMk/>
            <pc:sldMk cId="1541565429" sldId="274"/>
            <ac:spMk id="4" creationId="{BE023DC8-DCEC-046B-FC38-E573DC0406A6}"/>
          </ac:spMkLst>
        </pc:spChg>
        <pc:spChg chg="mod">
          <ac:chgData name="Maria Białek" userId="1b7c61a26c8c54c0" providerId="LiveId" clId="{1257E5BC-4442-411B-B198-740F786F684A}" dt="2023-09-15T10:50:17.258" v="60" actId="20577"/>
          <ac:spMkLst>
            <pc:docMk/>
            <pc:sldMk cId="1541565429" sldId="274"/>
            <ac:spMk id="25" creationId="{C9E24EA6-7E05-4BA7-82E1-6812F31E30E3}"/>
          </ac:spMkLst>
        </pc:spChg>
        <pc:spChg chg="del mod">
          <ac:chgData name="Maria Białek" userId="1b7c61a26c8c54c0" providerId="LiveId" clId="{1257E5BC-4442-411B-B198-740F786F684A}" dt="2023-09-15T10:50:22.632" v="64" actId="478"/>
          <ac:spMkLst>
            <pc:docMk/>
            <pc:sldMk cId="1541565429" sldId="274"/>
            <ac:spMk id="29" creationId="{EB01D133-6A73-485F-94D7-DC084A7ED4C0}"/>
          </ac:spMkLst>
        </pc:spChg>
        <pc:spChg chg="del">
          <ac:chgData name="Maria Białek" userId="1b7c61a26c8c54c0" providerId="LiveId" clId="{1257E5BC-4442-411B-B198-740F786F684A}" dt="2023-09-15T10:50:23.308" v="65" actId="478"/>
          <ac:spMkLst>
            <pc:docMk/>
            <pc:sldMk cId="1541565429" sldId="274"/>
            <ac:spMk id="30" creationId="{8CC41D30-7C73-4198-97F0-15E1C7F3B975}"/>
          </ac:spMkLst>
        </pc:spChg>
        <pc:spChg chg="del">
          <ac:chgData name="Maria Białek" userId="1b7c61a26c8c54c0" providerId="LiveId" clId="{1257E5BC-4442-411B-B198-740F786F684A}" dt="2023-09-15T10:50:24.158" v="66" actId="478"/>
          <ac:spMkLst>
            <pc:docMk/>
            <pc:sldMk cId="1541565429" sldId="274"/>
            <ac:spMk id="31" creationId="{9C5C8378-45AC-4589-9D12-645FC987924B}"/>
          </ac:spMkLst>
        </pc:spChg>
        <pc:picChg chg="add mod">
          <ac:chgData name="Maria Białek" userId="1b7c61a26c8c54c0" providerId="LiveId" clId="{1257E5BC-4442-411B-B198-740F786F684A}" dt="2023-09-15T10:53:10.105" v="89" actId="1076"/>
          <ac:picMkLst>
            <pc:docMk/>
            <pc:sldMk cId="1541565429" sldId="274"/>
            <ac:picMk id="5" creationId="{2BCDE295-1B7A-2E95-5A94-47F1918E7C7A}"/>
          </ac:picMkLst>
        </pc:picChg>
        <pc:picChg chg="add del mod">
          <ac:chgData name="Maria Białek" userId="1b7c61a26c8c54c0" providerId="LiveId" clId="{1257E5BC-4442-411B-B198-740F786F684A}" dt="2023-09-15T10:56:29.676" v="117" actId="478"/>
          <ac:picMkLst>
            <pc:docMk/>
            <pc:sldMk cId="1541565429" sldId="274"/>
            <ac:picMk id="6" creationId="{2DA7110E-4434-6878-8CE8-2B78ACA54396}"/>
          </ac:picMkLst>
        </pc:picChg>
        <pc:picChg chg="add mod">
          <ac:chgData name="Maria Białek" userId="1b7c61a26c8c54c0" providerId="LiveId" clId="{1257E5BC-4442-411B-B198-740F786F684A}" dt="2023-09-15T10:56:32.802" v="118" actId="1076"/>
          <ac:picMkLst>
            <pc:docMk/>
            <pc:sldMk cId="1541565429" sldId="274"/>
            <ac:picMk id="7" creationId="{C8048BE2-499E-219C-9B5A-656AC6BD13D2}"/>
          </ac:picMkLst>
        </pc:picChg>
        <pc:picChg chg="del">
          <ac:chgData name="Maria Białek" userId="1b7c61a26c8c54c0" providerId="LiveId" clId="{1257E5BC-4442-411B-B198-740F786F684A}" dt="2023-09-15T10:50:19.206" v="61" actId="478"/>
          <ac:picMkLst>
            <pc:docMk/>
            <pc:sldMk cId="1541565429" sldId="274"/>
            <ac:picMk id="27" creationId="{B4CE3142-F8D3-4738-B4C5-D821ACCF6C83}"/>
          </ac:picMkLst>
        </pc:picChg>
      </pc:sldChg>
      <pc:sldChg chg="addSp delSp modSp add mod delAnim modAnim">
        <pc:chgData name="Maria Białek" userId="1b7c61a26c8c54c0" providerId="LiveId" clId="{1257E5BC-4442-411B-B198-740F786F684A}" dt="2023-09-15T10:56:48.852" v="124" actId="1076"/>
        <pc:sldMkLst>
          <pc:docMk/>
          <pc:sldMk cId="552987130" sldId="276"/>
        </pc:sldMkLst>
        <pc:spChg chg="mod">
          <ac:chgData name="Maria Białek" userId="1b7c61a26c8c54c0" providerId="LiveId" clId="{1257E5BC-4442-411B-B198-740F786F684A}" dt="2023-09-15T10:52:01.385" v="78"/>
          <ac:spMkLst>
            <pc:docMk/>
            <pc:sldMk cId="552987130" sldId="276"/>
            <ac:spMk id="4" creationId="{BE023DC8-DCEC-046B-FC38-E573DC0406A6}"/>
          </ac:spMkLst>
        </pc:spChg>
        <pc:spChg chg="mod">
          <ac:chgData name="Maria Białek" userId="1b7c61a26c8c54c0" providerId="LiveId" clId="{1257E5BC-4442-411B-B198-740F786F684A}" dt="2023-09-15T10:51:50.914" v="77"/>
          <ac:spMkLst>
            <pc:docMk/>
            <pc:sldMk cId="552987130" sldId="276"/>
            <ac:spMk id="25" creationId="{C9E24EA6-7E05-4BA7-82E1-6812F31E30E3}"/>
          </ac:spMkLst>
        </pc:spChg>
        <pc:picChg chg="add mod">
          <ac:chgData name="Maria Białek" userId="1b7c61a26c8c54c0" providerId="LiveId" clId="{1257E5BC-4442-411B-B198-740F786F684A}" dt="2023-09-15T10:52:31.213" v="87" actId="1076"/>
          <ac:picMkLst>
            <pc:docMk/>
            <pc:sldMk cId="552987130" sldId="276"/>
            <ac:picMk id="2" creationId="{9C43D4DE-7E94-57A3-0076-DBCAACCE68A6}"/>
          </ac:picMkLst>
        </pc:picChg>
        <pc:picChg chg="add mod">
          <ac:chgData name="Maria Białek" userId="1b7c61a26c8c54c0" providerId="LiveId" clId="{1257E5BC-4442-411B-B198-740F786F684A}" dt="2023-09-15T10:52:31.213" v="87" actId="1076"/>
          <ac:picMkLst>
            <pc:docMk/>
            <pc:sldMk cId="552987130" sldId="276"/>
            <ac:picMk id="3" creationId="{730CBEC4-91D4-6573-2174-E97A0F019DC8}"/>
          </ac:picMkLst>
        </pc:picChg>
        <pc:picChg chg="del mod">
          <ac:chgData name="Maria Białek" userId="1b7c61a26c8c54c0" providerId="LiveId" clId="{1257E5BC-4442-411B-B198-740F786F684A}" dt="2023-09-15T10:52:04.996" v="82" actId="478"/>
          <ac:picMkLst>
            <pc:docMk/>
            <pc:sldMk cId="552987130" sldId="276"/>
            <ac:picMk id="5" creationId="{2BCDE295-1B7A-2E95-5A94-47F1918E7C7A}"/>
          </ac:picMkLst>
        </pc:picChg>
        <pc:picChg chg="del">
          <ac:chgData name="Maria Białek" userId="1b7c61a26c8c54c0" providerId="LiveId" clId="{1257E5BC-4442-411B-B198-740F786F684A}" dt="2023-09-15T10:52:04.226" v="80" actId="478"/>
          <ac:picMkLst>
            <pc:docMk/>
            <pc:sldMk cId="552987130" sldId="276"/>
            <ac:picMk id="6" creationId="{2DA7110E-4434-6878-8CE8-2B78ACA54396}"/>
          </ac:picMkLst>
        </pc:picChg>
        <pc:picChg chg="del">
          <ac:chgData name="Maria Białek" userId="1b7c61a26c8c54c0" providerId="LiveId" clId="{1257E5BC-4442-411B-B198-740F786F684A}" dt="2023-09-15T10:52:03.678" v="79" actId="478"/>
          <ac:picMkLst>
            <pc:docMk/>
            <pc:sldMk cId="552987130" sldId="276"/>
            <ac:picMk id="7" creationId="{C8048BE2-499E-219C-9B5A-656AC6BD13D2}"/>
          </ac:picMkLst>
        </pc:picChg>
        <pc:picChg chg="add del mod">
          <ac:chgData name="Maria Białek" userId="1b7c61a26c8c54c0" providerId="LiveId" clId="{1257E5BC-4442-411B-B198-740F786F684A}" dt="2023-09-15T10:56:46.916" v="123" actId="478"/>
          <ac:picMkLst>
            <pc:docMk/>
            <pc:sldMk cId="552987130" sldId="276"/>
            <ac:picMk id="9" creationId="{437CD8E4-AECE-AC85-24D9-014D7B0DF127}"/>
          </ac:picMkLst>
        </pc:picChg>
        <pc:picChg chg="add del mod">
          <ac:chgData name="Maria Białek" userId="1b7c61a26c8c54c0" providerId="LiveId" clId="{1257E5BC-4442-411B-B198-740F786F684A}" dt="2023-09-15T10:56:48.852" v="124" actId="1076"/>
          <ac:picMkLst>
            <pc:docMk/>
            <pc:sldMk cId="552987130" sldId="276"/>
            <ac:picMk id="10" creationId="{5D281EB7-9AD7-99F5-2390-DC3BFB9BE9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56AFB-F9EB-4096-ACF1-6D2809DA55F4}" type="datetimeFigureOut">
              <a:rPr lang="pl-PL" smtClean="0"/>
              <a:pPr/>
              <a:t>15.09.2023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F7E8C-FC2B-4057-B503-16481B6B4D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1161"/>
            <a:ext cx="11167021" cy="33475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5140" y="6219062"/>
            <a:ext cx="731505" cy="5249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4" y="950853"/>
            <a:ext cx="3033091" cy="399955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425"/>
            <a:ext cx="2356813" cy="96086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6800"/>
            <a:ext cx="12190413" cy="2388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>
                <a:solidFill>
                  <a:schemeClr val="bg1"/>
                </a:solidFill>
                <a:latin typeface="Dosis"/>
              </a:rPr>
              <a:t>Grafika wektorowa </a:t>
            </a:r>
            <a:br>
              <a:rPr lang="pl-PL" sz="8100" b="1" dirty="0">
                <a:solidFill>
                  <a:schemeClr val="bg1"/>
                </a:solidFill>
                <a:latin typeface="Dosis"/>
              </a:rPr>
            </a:br>
            <a:r>
              <a:rPr lang="pl-PL" sz="8100" b="1" dirty="0">
                <a:solidFill>
                  <a:schemeClr val="bg1"/>
                </a:solidFill>
                <a:latin typeface="Dosis"/>
              </a:rPr>
              <a:t>– obiekty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3FA43F83-EB0D-4036-8BDD-8602EC083E8F}"/>
              </a:ext>
            </a:extLst>
          </p:cNvPr>
          <p:cNvSpPr/>
          <p:nvPr/>
        </p:nvSpPr>
        <p:spPr>
          <a:xfrm>
            <a:off x="223520" y="6237010"/>
            <a:ext cx="7094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>
                <a:solidFill>
                  <a:schemeClr val="bg1"/>
                </a:solidFill>
                <a:latin typeface="Dosis"/>
              </a:rPr>
              <a:t>Wanda Jochemczyk, Katarzyna Olędzka</a:t>
            </a:r>
            <a:endParaRPr lang="pl-PL" sz="1800" dirty="0">
              <a:latin typeface="Dosi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Przykład: diament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F8D7CF4-4002-4DEB-A1B6-E3005CBDEE44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6D60BAB-2E58-41B1-B1F9-6DC3C9B48A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01769B87-2504-4823-9988-308FCEADC4C2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010</a:t>
            </a:r>
          </a:p>
        </p:txBody>
      </p:sp>
      <p:pic>
        <p:nvPicPr>
          <p:cNvPr id="14" name="Grafika 13">
            <a:extLst>
              <a:ext uri="{FF2B5EF4-FFF2-40B4-BE49-F238E27FC236}">
                <a16:creationId xmlns:a16="http://schemas.microsoft.com/office/drawing/2014/main" id="{B3C56056-4297-7AA8-B1DB-AC818D449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6143" y="1948810"/>
            <a:ext cx="2523859" cy="2326195"/>
          </a:xfrm>
          <a:prstGeom prst="rect">
            <a:avLst/>
          </a:prstGeom>
        </p:spPr>
      </p:pic>
      <p:pic>
        <p:nvPicPr>
          <p:cNvPr id="15" name="Grafika 5">
            <a:extLst>
              <a:ext uri="{FF2B5EF4-FFF2-40B4-BE49-F238E27FC236}">
                <a16:creationId xmlns:a16="http://schemas.microsoft.com/office/drawing/2014/main" id="{EE6F5488-8270-0305-33D9-94A889E5D9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68975" y="1596711"/>
            <a:ext cx="1257137" cy="3124923"/>
          </a:xfrm>
          <a:prstGeom prst="rect">
            <a:avLst/>
          </a:prstGeom>
        </p:spPr>
      </p:pic>
      <p:pic>
        <p:nvPicPr>
          <p:cNvPr id="16" name="Grafika 3">
            <a:extLst>
              <a:ext uri="{FF2B5EF4-FFF2-40B4-BE49-F238E27FC236}">
                <a16:creationId xmlns:a16="http://schemas.microsoft.com/office/drawing/2014/main" id="{FE8B50BA-F186-2FB9-9A3B-070CDCF642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6579" y="1596711"/>
            <a:ext cx="2610325" cy="3124923"/>
          </a:xfrm>
          <a:prstGeom prst="rect">
            <a:avLst/>
          </a:prstGeom>
        </p:spPr>
      </p:pic>
      <p:pic>
        <p:nvPicPr>
          <p:cNvPr id="17" name="Grafika 4">
            <a:extLst>
              <a:ext uri="{FF2B5EF4-FFF2-40B4-BE49-F238E27FC236}">
                <a16:creationId xmlns:a16="http://schemas.microsoft.com/office/drawing/2014/main" id="{244EB79B-7678-E5E1-C80F-73CDCF8255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156" y="1640378"/>
            <a:ext cx="2023390" cy="312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7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1161"/>
            <a:ext cx="11167021" cy="33475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5140" y="6219062"/>
            <a:ext cx="731505" cy="5249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4" y="950853"/>
            <a:ext cx="3033091" cy="399955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425"/>
            <a:ext cx="2356813" cy="96086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646000"/>
            <a:ext cx="12190413" cy="2388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>
                <a:solidFill>
                  <a:schemeClr val="bg1"/>
                </a:solidFill>
                <a:latin typeface="Dosis"/>
              </a:rPr>
              <a:t>Dziękujemy </a:t>
            </a:r>
            <a:br>
              <a:rPr lang="pl-PL" sz="9600" b="1">
                <a:solidFill>
                  <a:schemeClr val="bg1"/>
                </a:solidFill>
                <a:latin typeface="Dosis"/>
              </a:rPr>
            </a:br>
            <a:r>
              <a:rPr lang="pl-PL" sz="9600" b="1">
                <a:solidFill>
                  <a:schemeClr val="bg1"/>
                </a:solidFill>
                <a:latin typeface="Dosis"/>
              </a:rPr>
              <a:t>za </a:t>
            </a:r>
            <a:r>
              <a:rPr lang="pl-PL" sz="96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:p14="http://schemas.microsoft.com/office/powerpoint/2010/main" val="10562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410532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marR="0" lvl="0" indent="-408188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Punkty</a:t>
            </a:r>
          </a:p>
          <a:p>
            <a:pPr marL="408188" marR="0" lvl="0" indent="-408188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Krzywe, w tym odcinki, proste i łamane</a:t>
            </a:r>
          </a:p>
          <a:p>
            <a:pPr marL="408188" marR="0" lvl="0" indent="-408188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Prostokąty, w tym kwadraty</a:t>
            </a:r>
          </a:p>
          <a:p>
            <a:pPr marL="408188" marR="0" lvl="0" indent="-408188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Elipsy, w tym koła</a:t>
            </a:r>
          </a:p>
          <a:p>
            <a:pPr marL="408188" marR="0" lvl="0" indent="-408188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Łuki</a:t>
            </a:r>
          </a:p>
          <a:p>
            <a:pPr marL="408188" marR="0" lvl="0" indent="-408188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Wielokąty</a:t>
            </a:r>
            <a:b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Obiekty w grafice wektorowej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18A4FB-35C1-481D-A422-C9DAF911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6154465" cy="435287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3200" dirty="0"/>
              <a:t>Obraz wektorowy jest złożony </a:t>
            </a:r>
            <a:br>
              <a:rPr lang="pl-PL" sz="3200" dirty="0"/>
            </a:br>
            <a:r>
              <a:rPr lang="pl-PL" sz="3200" dirty="0"/>
              <a:t>z figur geometrycznych poddanych przekształceniom, dzięki czemu można go skalować bez utraty jakości.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003</a:t>
            </a:r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Obraz wektorowy</a:t>
            </a:r>
          </a:p>
        </p:txBody>
      </p:sp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004</a:t>
            </a:r>
          </a:p>
        </p:txBody>
      </p:sp>
      <p:sp>
        <p:nvSpPr>
          <p:cNvPr id="25" name="Tytuł 1">
            <a:extLst>
              <a:ext uri="{FF2B5EF4-FFF2-40B4-BE49-F238E27FC236}">
                <a16:creationId xmlns:a16="http://schemas.microsoft.com/office/drawing/2014/main" id="{7A22CBC2-C53A-4C25-8A60-518B1887D81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Przekształcenia obiektów</a:t>
            </a:r>
          </a:p>
        </p:txBody>
      </p:sp>
      <p:pic>
        <p:nvPicPr>
          <p:cNvPr id="27" name="Symbol zastępczy zawartości 3">
            <a:extLst>
              <a:ext uri="{FF2B5EF4-FFF2-40B4-BE49-F238E27FC236}">
                <a16:creationId xmlns:a16="http://schemas.microsoft.com/office/drawing/2014/main" id="{544ACA08-384C-470C-8EA3-A55EE821A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0741" y="1451503"/>
            <a:ext cx="6616821" cy="2162965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2C64C8F8-D440-4E77-ACB4-1674A51B7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92" y="3827233"/>
            <a:ext cx="7048255" cy="236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18A4FB-35C1-481D-A422-C9DAF911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6154465" cy="435287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3200" dirty="0"/>
              <a:t>Obrazy wektorowe można tworzyć </a:t>
            </a:r>
            <a:br>
              <a:rPr lang="pl-PL" sz="3200" dirty="0"/>
            </a:br>
            <a:r>
              <a:rPr lang="pl-PL" sz="3200" dirty="0"/>
              <a:t>z wykorzystaniem obiektów </a:t>
            </a:r>
            <a:br>
              <a:rPr lang="pl-PL" sz="3200" dirty="0"/>
            </a:br>
            <a:r>
              <a:rPr lang="pl-PL" sz="3200" dirty="0"/>
              <a:t>i operacji logicznych na nich </a:t>
            </a:r>
            <a:br>
              <a:rPr lang="pl-PL" sz="3200" dirty="0"/>
            </a:br>
            <a:r>
              <a:rPr lang="pl-PL" sz="3200" dirty="0"/>
              <a:t>– sumy, różnicy, części wspólnej </a:t>
            </a:r>
            <a:br>
              <a:rPr lang="pl-PL" sz="3200" dirty="0"/>
            </a:br>
            <a:r>
              <a:rPr lang="pl-PL" sz="3200" dirty="0"/>
              <a:t>czy wykluczenia.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005</a:t>
            </a:r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Tworzenie motywów</a:t>
            </a:r>
          </a:p>
        </p:txBody>
      </p:sp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5356D73-ECD3-475E-B0C1-8094616A3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8920" y="161914"/>
            <a:ext cx="3473602" cy="19253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D91B5783-A563-46B2-9253-51BC5121B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93" y="1828798"/>
            <a:ext cx="3204315" cy="18288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9F214BB-81A3-4A8D-8D83-2245EDB27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693" y="4289518"/>
            <a:ext cx="2456718" cy="168409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94D2DB9-5F0F-4699-AFBD-8A9376DB54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3491" y="2146678"/>
            <a:ext cx="1383967" cy="168409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15D7B070-788A-416A-940B-31B14A938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0430" y="4152754"/>
            <a:ext cx="3595390" cy="18294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67F0195-9442-44AA-827A-07731F8E2BE6}"/>
              </a:ext>
            </a:extLst>
          </p:cNvPr>
          <p:cNvSpPr txBox="1"/>
          <p:nvPr/>
        </p:nvSpPr>
        <p:spPr>
          <a:xfrm>
            <a:off x="4757690" y="2547035"/>
            <a:ext cx="1010794" cy="541945"/>
          </a:xfrm>
          <a:prstGeom prst="rect">
            <a:avLst/>
          </a:prstGeom>
          <a:noFill/>
        </p:spPr>
        <p:txBody>
          <a:bodyPr wrap="none" lIns="109984" tIns="54992" rIns="109984" bIns="54992" rtlCol="0">
            <a:spAutoFit/>
          </a:bodyPr>
          <a:lstStyle/>
          <a:p>
            <a:r>
              <a:rPr lang="pl-PL" sz="2800" dirty="0"/>
              <a:t>suma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46CF69E-6053-4518-A40F-BB2DC91CF3EE}"/>
              </a:ext>
            </a:extLst>
          </p:cNvPr>
          <p:cNvSpPr txBox="1"/>
          <p:nvPr/>
        </p:nvSpPr>
        <p:spPr>
          <a:xfrm>
            <a:off x="3038308" y="4936913"/>
            <a:ext cx="2042650" cy="541945"/>
          </a:xfrm>
          <a:prstGeom prst="rect">
            <a:avLst/>
          </a:prstGeom>
          <a:noFill/>
        </p:spPr>
        <p:txBody>
          <a:bodyPr wrap="square" lIns="109984" tIns="54992" rIns="109984" bIns="54992" rtlCol="0">
            <a:spAutoFit/>
          </a:bodyPr>
          <a:lstStyle/>
          <a:p>
            <a:r>
              <a:rPr lang="pl-PL" sz="2800" dirty="0"/>
              <a:t>różnica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8207596-1EDF-45CD-A29C-5B322489C675}"/>
              </a:ext>
            </a:extLst>
          </p:cNvPr>
          <p:cNvSpPr txBox="1"/>
          <p:nvPr/>
        </p:nvSpPr>
        <p:spPr>
          <a:xfrm>
            <a:off x="6963343" y="2585172"/>
            <a:ext cx="2470109" cy="541945"/>
          </a:xfrm>
          <a:prstGeom prst="rect">
            <a:avLst/>
          </a:prstGeom>
          <a:noFill/>
        </p:spPr>
        <p:txBody>
          <a:bodyPr wrap="square" lIns="109984" tIns="54992" rIns="109984" bIns="54992" rtlCol="0">
            <a:spAutoFit/>
          </a:bodyPr>
          <a:lstStyle/>
          <a:p>
            <a:r>
              <a:rPr lang="pl-PL" sz="2800" dirty="0"/>
              <a:t>część wspólna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FEF0E5E-0CB6-473B-BDCA-85583732A387}"/>
              </a:ext>
            </a:extLst>
          </p:cNvPr>
          <p:cNvSpPr txBox="1"/>
          <p:nvPr/>
        </p:nvSpPr>
        <p:spPr>
          <a:xfrm>
            <a:off x="4859179" y="4933462"/>
            <a:ext cx="3539363" cy="541945"/>
          </a:xfrm>
          <a:prstGeom prst="rect">
            <a:avLst/>
          </a:prstGeom>
          <a:noFill/>
        </p:spPr>
        <p:txBody>
          <a:bodyPr wrap="square" lIns="109984" tIns="54992" rIns="109984" bIns="54992" rtlCol="0">
            <a:spAutoFit/>
          </a:bodyPr>
          <a:lstStyle/>
          <a:p>
            <a:r>
              <a:rPr lang="pl-PL" sz="2800" dirty="0"/>
              <a:t>wykluczenie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006</a:t>
            </a: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Operacje logiczne</a:t>
            </a:r>
          </a:p>
        </p:txBody>
      </p:sp>
    </p:spTree>
    <p:extLst>
      <p:ext uri="{BB962C8B-B14F-4D97-AF65-F5344CB8AC3E}">
        <p14:creationId xmlns:p14="http://schemas.microsoft.com/office/powerpoint/2010/main" val="147787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007</a:t>
            </a:r>
          </a:p>
        </p:txBody>
      </p:sp>
      <p:sp>
        <p:nvSpPr>
          <p:cNvPr id="25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Przykład: serce</a:t>
            </a:r>
          </a:p>
        </p:txBody>
      </p:sp>
      <p:sp>
        <p:nvSpPr>
          <p:cNvPr id="27" name="Symbol zastępczy zawartości 2">
            <a:extLst>
              <a:ext uri="{FF2B5EF4-FFF2-40B4-BE49-F238E27FC236}">
                <a16:creationId xmlns:a16="http://schemas.microsoft.com/office/drawing/2014/main" id="{902002F0-C044-4070-8D21-54FD7790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488959"/>
            <a:ext cx="8462517" cy="3881671"/>
          </a:xfrm>
        </p:spPr>
        <p:txBody>
          <a:bodyPr/>
          <a:lstStyle/>
          <a:p>
            <a:r>
              <a:rPr lang="pl-PL" sz="3000" dirty="0"/>
              <a:t>kwadrat</a:t>
            </a:r>
          </a:p>
          <a:p>
            <a:r>
              <a:rPr lang="pl-PL" sz="3000" dirty="0"/>
              <a:t>dwa okręgi</a:t>
            </a:r>
          </a:p>
          <a:p>
            <a:endParaRPr lang="pl-PL" dirty="0"/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5CEF7491-73A2-38CB-3956-220FE2D19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797" y="3165030"/>
            <a:ext cx="1762514" cy="2574458"/>
          </a:xfrm>
          <a:prstGeom prst="rect">
            <a:avLst/>
          </a:prstGeom>
        </p:spPr>
      </p:pic>
      <p:pic>
        <p:nvPicPr>
          <p:cNvPr id="3" name="Grafika 2">
            <a:extLst>
              <a:ext uri="{FF2B5EF4-FFF2-40B4-BE49-F238E27FC236}">
                <a16:creationId xmlns:a16="http://schemas.microsoft.com/office/drawing/2014/main" id="{4F33B602-A165-50B6-CE27-A1A385F15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9243" y="3888461"/>
            <a:ext cx="1882599" cy="1863678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83D1D75C-3841-DEDB-B018-B3F83BD69B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2994" y="3875810"/>
            <a:ext cx="1882550" cy="1863678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61496E1E-CB05-ABF0-4B60-5B2F23D13A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72245" y="3744252"/>
            <a:ext cx="2184106" cy="19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008</a:t>
            </a:r>
          </a:p>
        </p:txBody>
      </p:sp>
      <p:sp>
        <p:nvSpPr>
          <p:cNvPr id="25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Przykład: ikona aparatu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53FDF213-F0A2-8F51-B0A8-8FE673812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488959"/>
            <a:ext cx="8462517" cy="3881671"/>
          </a:xfrm>
        </p:spPr>
        <p:txBody>
          <a:bodyPr/>
          <a:lstStyle/>
          <a:p>
            <a:r>
              <a:rPr lang="pl-PL" sz="3000" dirty="0"/>
              <a:t>duży prostokąt z zaokrąglonymi rogami</a:t>
            </a:r>
          </a:p>
          <a:p>
            <a:r>
              <a:rPr lang="pl-PL" sz="3000" dirty="0"/>
              <a:t>mały prostokąt</a:t>
            </a:r>
          </a:p>
          <a:p>
            <a:r>
              <a:rPr lang="pl-PL" sz="3000" dirty="0"/>
              <a:t>okrąg</a:t>
            </a:r>
            <a:endParaRPr lang="pl-PL" dirty="0"/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142F637C-2AA4-49D6-77FC-4E87C49AC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155" y="3376133"/>
            <a:ext cx="1718831" cy="2627229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9DB43EFA-FA85-E62B-DCAE-3F58494B11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9168" y="4161934"/>
            <a:ext cx="2291945" cy="1882245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5EFD6110-CA02-06D4-AAF8-E067A01B24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64111" y="4175263"/>
            <a:ext cx="2277548" cy="187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009</a:t>
            </a:r>
          </a:p>
        </p:txBody>
      </p:sp>
      <p:sp>
        <p:nvSpPr>
          <p:cNvPr id="25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Przykład: pionek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BE023DC8-DCEC-046B-FC38-E573DC04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488959"/>
            <a:ext cx="8462517" cy="3881671"/>
          </a:xfrm>
        </p:spPr>
        <p:txBody>
          <a:bodyPr/>
          <a:lstStyle/>
          <a:p>
            <a:r>
              <a:rPr lang="pl-PL" sz="3000" dirty="0"/>
              <a:t>dwa prostokąty</a:t>
            </a:r>
          </a:p>
          <a:p>
            <a:r>
              <a:rPr lang="pl-PL" sz="3000" dirty="0"/>
              <a:t>okrąg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9C43D4DE-7E94-57A3-0076-DBCAACCE6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6284" y="2909634"/>
            <a:ext cx="1647825" cy="3162300"/>
          </a:xfrm>
          <a:prstGeom prst="rect">
            <a:avLst/>
          </a:prstGeom>
        </p:spPr>
      </p:pic>
      <p:pic>
        <p:nvPicPr>
          <p:cNvPr id="3" name="Grafika 2">
            <a:extLst>
              <a:ext uri="{FF2B5EF4-FFF2-40B4-BE49-F238E27FC236}">
                <a16:creationId xmlns:a16="http://schemas.microsoft.com/office/drawing/2014/main" id="{730CBEC4-91D4-6573-2174-E97A0F019D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5956" y="2919159"/>
            <a:ext cx="1647825" cy="3152775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5D281EB7-9AD7-99F5-2390-DC3BFB9BE9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03930" y="2943154"/>
            <a:ext cx="1633319" cy="312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98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143</Words>
  <Application>Microsoft Office PowerPoint</Application>
  <PresentationFormat>Niestandardowy</PresentationFormat>
  <Paragraphs>44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Dosis</vt:lpstr>
      <vt:lpstr>Motyw pakietu Office</vt:lpstr>
      <vt:lpstr>HTML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HTML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 wektorowa</dc:title>
  <dc:creator>katarzyna</dc:creator>
  <cp:lastModifiedBy>Maria Białek</cp:lastModifiedBy>
  <cp:revision>27</cp:revision>
  <dcterms:created xsi:type="dcterms:W3CDTF">2020-05-18T17:18:15Z</dcterms:created>
  <dcterms:modified xsi:type="dcterms:W3CDTF">2023-09-15T11:02:20Z</dcterms:modified>
</cp:coreProperties>
</file>