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8" r:id="rId4"/>
  </p:sldMasterIdLst>
  <p:notesMasterIdLst>
    <p:notesMasterId r:id="rId17"/>
  </p:notesMasterIdLst>
  <p:handoutMasterIdLst>
    <p:handoutMasterId r:id="rId18"/>
  </p:handoutMasterIdLst>
  <p:sldIdLst>
    <p:sldId id="290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291" r:id="rId16"/>
  </p:sldIdLst>
  <p:sldSz cx="12190413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Zapraszamy" id="{E75E278A-FF0E-49A4-B170-79828D63BBAD}">
          <p14:sldIdLst>
            <p14:sldId id="256"/>
          </p14:sldIdLst>
        </p14:section>
        <p14:section name="Projektowanie, Płynna zmiana, adnotacje, współpraca, funkcja Powiedz mi" id="{B9B51309-D148-4332-87C2-07BE32FBCA3B}">
          <p14:sldIdLst>
            <p14:sldId id="271"/>
            <p14:sldId id="279"/>
          </p14:sldIdLst>
        </p14:section>
        <p14:section name="Dowiedz się więcej" id="{2CC34DB2-6590-42C0-AD4B-A04C6060184E}">
          <p14:sldIdLst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241" autoAdjust="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1DA3C5-09EA-47D3-8EBA-995B4EC6CF85}" type="datetime1">
              <a:rPr lang="pl-PL" smtClean="0"/>
              <a:pPr rtl="0"/>
              <a:t>10.07.2020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l-PL" smtClean="0"/>
              <a:pPr rtl="0"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DBEAD-7603-4B55-AFA7-17A6FCD2E729}" type="datetime1">
              <a:rPr lang="pl-PL" smtClean="0"/>
              <a:pPr/>
              <a:t>10.07.2020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ytuł 3"/>
          <p:cNvSpPr>
            <a:spLocks noGrp="1"/>
          </p:cNvSpPr>
          <p:nvPr>
            <p:ph type="title" hasCustomPrompt="1"/>
          </p:nvPr>
        </p:nvSpPr>
        <p:spPr>
          <a:xfrm>
            <a:off x="521141" y="448056"/>
            <a:ext cx="6876223" cy="640080"/>
          </a:xfrm>
        </p:spPr>
        <p:txBody>
          <a:bodyPr rtlCol="0" anchor="b" anchorCtr="0">
            <a:normAutofit/>
          </a:bodyPr>
          <a:lstStyle>
            <a:lvl1pPr>
              <a:defRPr sz="2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quarter" idx="10"/>
          </p:nvPr>
        </p:nvSpPr>
        <p:spPr>
          <a:xfrm>
            <a:off x="539426" y="1435608"/>
            <a:ext cx="4415977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Kliknij, aby edytować style wzorca tekstu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Piąty poziom</a:t>
            </a:r>
          </a:p>
        </p:txBody>
      </p:sp>
      <p:sp>
        <p:nvSpPr>
          <p:cNvPr id="6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9426" y="6203954"/>
            <a:ext cx="327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8EB424E-7AF5-44A8-B3DF-238D72059AA0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7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7595" y="6203954"/>
            <a:ext cx="28952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8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370837" y="6203954"/>
            <a:ext cx="327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pic>
        <p:nvPicPr>
          <p:cNvPr id="5" name="Grafika 4">
            <a:extLst>
              <a:ext uri="{FF2B5EF4-FFF2-40B4-BE49-F238E27FC236}">
                <a16:creationId xmlns="" xmlns:a16="http://schemas.microsoft.com/office/drawing/2014/main" id="{E0BC4C93-BEC3-404A-A7C3-B1DC9C16E3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8027" y="5661609"/>
            <a:ext cx="1098984" cy="8243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4919" y="262786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10" name="Prostokąt 9"/>
          <p:cNvSpPr/>
          <p:nvPr userDrawn="1"/>
        </p:nvSpPr>
        <p:spPr bwMode="blackWhite">
          <a:xfrm>
            <a:off x="254917" y="262786"/>
            <a:ext cx="11680581" cy="2072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21140" y="1536192"/>
            <a:ext cx="6875393" cy="640080"/>
          </a:xfrm>
        </p:spPr>
        <p:txBody>
          <a:bodyPr rtlCol="0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quarter" idx="13" hasCustomPrompt="1"/>
          </p:nvPr>
        </p:nvSpPr>
        <p:spPr>
          <a:xfrm>
            <a:off x="539426" y="2560320"/>
            <a:ext cx="944452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Kliknij, aby edytować style wzorców tekstu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EB424E-7AF5-44A8-B3DF-238D72059AA0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a 4">
            <a:extLst>
              <a:ext uri="{FF2B5EF4-FFF2-40B4-BE49-F238E27FC236}">
                <a16:creationId xmlns="" xmlns:a16="http://schemas.microsoft.com/office/drawing/2014/main" id="{E0BC4C93-BEC3-404A-A7C3-B1DC9C16E3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8027" y="5661609"/>
            <a:ext cx="1098984" cy="824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9E04-C50C-442E-8B79-CDC7AEB144AB}" type="datetimeFigureOut">
              <a:rPr lang="pl-PL" smtClean="0"/>
              <a:pPr/>
              <a:t>10.07.2020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53F-1947-4956-9F9C-923E636204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254919" y="262786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8" name="Prostokąt 7"/>
          <p:cNvSpPr/>
          <p:nvPr userDrawn="1"/>
        </p:nvSpPr>
        <p:spPr bwMode="blackWhite">
          <a:xfrm>
            <a:off x="254917" y="262786"/>
            <a:ext cx="11680581" cy="2072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75F2A-757F-44A2-AB8E-950DAE05BA53}" type="datetime1">
              <a:rPr lang="pl-PL" noProof="0" smtClean="0"/>
              <a:pPr rtl="0"/>
              <a:t>10.07.2020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62" r:id="rId12"/>
    <p:sldLayoutId id="2147483663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0569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5" y="950634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6290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C++ </a:t>
            </a: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– powtórzenie</a:t>
            </a:r>
            <a:endParaRPr lang="pl-PL" sz="8100" b="1" dirty="0">
              <a:solidFill>
                <a:schemeClr val="bg1"/>
              </a:solidFill>
              <a:latin typeface="Dosi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3FA43F83-EB0D-4036-8BDD-8602EC083E8F}"/>
              </a:ext>
            </a:extLst>
          </p:cNvPr>
          <p:cNvSpPr/>
          <p:nvPr/>
        </p:nvSpPr>
        <p:spPr>
          <a:xfrm>
            <a:off x="223521" y="6235568"/>
            <a:ext cx="7094806" cy="354549"/>
          </a:xfrm>
          <a:prstGeom prst="rect">
            <a:avLst/>
          </a:prstGeom>
        </p:spPr>
        <p:txBody>
          <a:bodyPr wrap="square" lIns="76800" tIns="38400" rIns="76800" bIns="3840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Dosis"/>
              </a:rPr>
              <a:t>Wanda Jochemczyk, Katarzyna Olędzka</a:t>
            </a:r>
            <a:endParaRPr lang="pl-PL" dirty="0">
              <a:latin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t[] = {1, 2, 6, 7, 8};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(t[i] != 6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&lt;&lt;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 += 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010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t[] = {7, 2, 3, 2, 8, 6, 4};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6;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(t[i] != 2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 -= 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011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0569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5" y="950634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645388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>
                <a:solidFill>
                  <a:schemeClr val="bg1"/>
                </a:solidFill>
                <a:latin typeface="Dosis"/>
              </a:rPr>
              <a:t>Dziękujemy </a:t>
            </a: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/>
            </a:r>
            <a:br>
              <a:rPr lang="pl-PL" sz="8100" b="1" dirty="0" smtClean="0">
                <a:solidFill>
                  <a:schemeClr val="bg1"/>
                </a:solidFill>
                <a:latin typeface="Dosis"/>
              </a:rPr>
            </a:b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za </a:t>
            </a:r>
            <a:r>
              <a:rPr lang="pl-PL" sz="81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="" xmlns:p14="http://schemas.microsoft.com/office/powerpoint/2010/main" val="1056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62500" lnSpcReduction="20000"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+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-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*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/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dzielenie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całkowite</a:t>
            </a:r>
            <a:endParaRPr lang="pl-PL" sz="4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5.0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%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reszta z dzielenia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Podstawowe obliczenia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523184" y="1908000"/>
            <a:ext cx="7190285" cy="6834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(18 + 2) / (4 – 2)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zapisz obliczenia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003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29" name="pole tekstowe 28">
            <a:extLst>
              <a:ext uri="{FF2B5EF4-FFF2-40B4-BE49-F238E27FC236}">
                <a16:creationId xmlns="" xmlns:a16="http://schemas.microsoft.com/office/drawing/2014/main" id="{2FEEF327-5FF3-40E8-909D-2CC8A3DBDE10}"/>
              </a:ext>
            </a:extLst>
          </p:cNvPr>
          <p:cNvSpPr txBox="1"/>
          <p:nvPr/>
        </p:nvSpPr>
        <p:spPr>
          <a:xfrm>
            <a:off x="838799" y="4922099"/>
            <a:ext cx="649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Pamiętaj o kolejności </a:t>
            </a:r>
            <a:r>
              <a:rPr lang="pl-PL" sz="2400" dirty="0" smtClean="0"/>
              <a:t>wykonywania działań</a:t>
            </a:r>
            <a:r>
              <a:rPr lang="pl-PL" sz="2400" dirty="0"/>
              <a:t>!</a:t>
            </a:r>
          </a:p>
        </p:txBody>
      </p:sp>
      <p:sp>
        <p:nvSpPr>
          <p:cNvPr id="32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628000" y="3600000"/>
            <a:ext cx="7190285" cy="7279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 / (10 / 2)</a:t>
            </a:r>
            <a:endParaRPr kumimoji="0" lang="pl-PL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xmlns="" id="{45D0D9DD-35FF-4647-8C89-E4B2F13F6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00" y="1630800"/>
            <a:ext cx="1552575" cy="2695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5;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&gt; y)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y;</a:t>
            </a: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Instrukcja warunkowa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004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% 2 == 0)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parzysta";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nieparzysta";</a:t>
            </a: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czy liczba jest parzysta?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005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% 2 != 0)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parzysta";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nieparzysta";</a:t>
            </a: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czy liczba jest nieparzysta?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006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656804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10;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i; 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1; i &lt; 5;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i;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20; i += 3)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i;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Pętla – </a:t>
            </a:r>
            <a:r>
              <a:rPr lang="pl-PL" dirty="0" smtClean="0"/>
              <a:t>określona liczba wykonań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007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674056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5;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2 * i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1; i &lt; 6; i++)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/ 2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= 10; i &gt; 0; i--)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i +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008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=""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=""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=""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=""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=""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10;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&gt; 0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Pętla warunkowa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009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Niestandardowy</PresentationFormat>
  <Paragraphs>94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HTML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2020-05-14T14:58:45Z</dcterms:created>
  <dcterms:modified xsi:type="dcterms:W3CDTF">2020-07-10T09:39:29Z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