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3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02" r:id="rId12"/>
  </p:sldIdLst>
  <p:sldSz cx="12190413" cy="6859588"/>
  <p:notesSz cx="6858000" cy="9144000"/>
  <p:defaultTextStyle>
    <a:defPPr>
      <a:defRPr lang="en-US"/>
    </a:defPPr>
    <a:lvl1pPr marL="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6D376B0-5490-431F-87B2-B27A8CECB9EB}">
          <p14:sldIdLst>
            <p14:sldId id="271"/>
            <p14:sldId id="273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B"/>
    <a:srgbClr val="85B535"/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AACC848-5EA3-4776-9F8D-E6668D2932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230C21F-F8CE-4732-A5D1-9D967FC2A7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4706-E3BD-4D75-800A-2CC0191E95FF}" type="datetimeFigureOut">
              <a:rPr lang="pl-PL" smtClean="0"/>
              <a:t>2022-08-03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DAEC3D-A8E9-496C-BFB6-224D4455B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656533-7A7D-420C-9CD3-5A27D57122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F0036-61F4-4292-8FF2-D61F127218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138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56AFB-F9EB-4096-ACF1-6D2809DA55F4}" type="datetimeFigureOut">
              <a:rPr lang="pl-PL" smtClean="0"/>
              <a:pPr/>
              <a:t>2022-08-03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F7E8C-FC2B-4057-B503-16481B6B4D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0037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>
            <a:noAutofit/>
          </a:bodyPr>
          <a:lstStyle>
            <a:lvl1pPr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Dosis" pitchFamily="2" charset="-18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0B8-43AA-49B9-B676-9C376B33434E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8057B74-4E11-97DB-BB0F-EA0CA2B77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179451"/>
            <a:ext cx="10971372" cy="1143265"/>
          </a:xfrm>
        </p:spPr>
        <p:txBody>
          <a:bodyPr vert="horz" lIns="108850" tIns="54425" rIns="108850" bIns="54425" rtlCol="0" anchor="ctr">
            <a:normAutofit/>
          </a:bodyPr>
          <a:lstStyle>
            <a:lvl1pPr algn="l">
              <a:defRPr lang="pl-PL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defRPr>
            </a:lvl1pPr>
          </a:lstStyle>
          <a:p>
            <a:pPr lvl="0"/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271B169C-799F-4D4C-8B28-A42FF7819D9E}"/>
              </a:ext>
            </a:extLst>
          </p:cNvPr>
          <p:cNvGrpSpPr/>
          <p:nvPr userDrawn="1"/>
        </p:nvGrpSpPr>
        <p:grpSpPr>
          <a:xfrm>
            <a:off x="10923921" y="356472"/>
            <a:ext cx="656971" cy="820992"/>
            <a:chOff x="8205063" y="2546714"/>
            <a:chExt cx="938530" cy="1172845"/>
          </a:xfrm>
        </p:grpSpPr>
        <p:pic>
          <p:nvPicPr>
            <p:cNvPr id="8" name="object 4">
              <a:extLst>
                <a:ext uri="{FF2B5EF4-FFF2-40B4-BE49-F238E27FC236}">
                  <a16:creationId xmlns:a16="http://schemas.microsoft.com/office/drawing/2014/main" id="{39F4A1EA-3A30-4428-B947-F99E391AC63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05063" y="2546714"/>
              <a:ext cx="938072" cy="1172565"/>
            </a:xfrm>
            <a:prstGeom prst="rect">
              <a:avLst/>
            </a:prstGeom>
          </p:spPr>
        </p:pic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CACCBF03-097B-4714-8277-247B568C00B5}"/>
                </a:ext>
              </a:extLst>
            </p:cNvPr>
            <p:cNvSpPr/>
            <p:nvPr/>
          </p:nvSpPr>
          <p:spPr>
            <a:xfrm>
              <a:off x="8366722" y="2741916"/>
              <a:ext cx="612775" cy="751840"/>
            </a:xfrm>
            <a:custGeom>
              <a:avLst/>
              <a:gdLst/>
              <a:ahLst/>
              <a:cxnLst/>
              <a:rect l="l" t="t" r="r" b="b"/>
              <a:pathLst>
                <a:path w="612775" h="751839">
                  <a:moveTo>
                    <a:pt x="257048" y="559054"/>
                  </a:moveTo>
                  <a:lnTo>
                    <a:pt x="214680" y="559054"/>
                  </a:lnTo>
                  <a:lnTo>
                    <a:pt x="208762" y="595045"/>
                  </a:lnTo>
                  <a:lnTo>
                    <a:pt x="201447" y="631037"/>
                  </a:lnTo>
                  <a:lnTo>
                    <a:pt x="192722" y="667092"/>
                  </a:lnTo>
                  <a:lnTo>
                    <a:pt x="182600" y="703249"/>
                  </a:lnTo>
                  <a:lnTo>
                    <a:pt x="170243" y="659968"/>
                  </a:lnTo>
                  <a:lnTo>
                    <a:pt x="161010" y="626389"/>
                  </a:lnTo>
                  <a:lnTo>
                    <a:pt x="159829" y="622122"/>
                  </a:lnTo>
                  <a:lnTo>
                    <a:pt x="151142" y="588378"/>
                  </a:lnTo>
                  <a:lnTo>
                    <a:pt x="144373" y="559054"/>
                  </a:lnTo>
                  <a:lnTo>
                    <a:pt x="118198" y="559054"/>
                  </a:lnTo>
                  <a:lnTo>
                    <a:pt x="110972" y="587451"/>
                  </a:lnTo>
                  <a:lnTo>
                    <a:pt x="101765" y="621093"/>
                  </a:lnTo>
                  <a:lnTo>
                    <a:pt x="90449" y="660374"/>
                  </a:lnTo>
                  <a:lnTo>
                    <a:pt x="77419" y="704075"/>
                  </a:lnTo>
                  <a:lnTo>
                    <a:pt x="65976" y="659053"/>
                  </a:lnTo>
                  <a:lnTo>
                    <a:pt x="56946" y="619887"/>
                  </a:lnTo>
                  <a:lnTo>
                    <a:pt x="50330" y="586562"/>
                  </a:lnTo>
                  <a:lnTo>
                    <a:pt x="46126" y="559054"/>
                  </a:lnTo>
                  <a:lnTo>
                    <a:pt x="0" y="559054"/>
                  </a:lnTo>
                  <a:lnTo>
                    <a:pt x="13500" y="598220"/>
                  </a:lnTo>
                  <a:lnTo>
                    <a:pt x="27203" y="642886"/>
                  </a:lnTo>
                  <a:lnTo>
                    <a:pt x="41021" y="693127"/>
                  </a:lnTo>
                  <a:lnTo>
                    <a:pt x="54851" y="749020"/>
                  </a:lnTo>
                  <a:lnTo>
                    <a:pt x="95846" y="749020"/>
                  </a:lnTo>
                  <a:lnTo>
                    <a:pt x="107073" y="704075"/>
                  </a:lnTo>
                  <a:lnTo>
                    <a:pt x="119913" y="656945"/>
                  </a:lnTo>
                  <a:lnTo>
                    <a:pt x="128905" y="626389"/>
                  </a:lnTo>
                  <a:lnTo>
                    <a:pt x="137807" y="656043"/>
                  </a:lnTo>
                  <a:lnTo>
                    <a:pt x="146392" y="686346"/>
                  </a:lnTo>
                  <a:lnTo>
                    <a:pt x="154597" y="717321"/>
                  </a:lnTo>
                  <a:lnTo>
                    <a:pt x="162394" y="749020"/>
                  </a:lnTo>
                  <a:lnTo>
                    <a:pt x="202590" y="749020"/>
                  </a:lnTo>
                  <a:lnTo>
                    <a:pt x="213931" y="703249"/>
                  </a:lnTo>
                  <a:lnTo>
                    <a:pt x="215531" y="696823"/>
                  </a:lnTo>
                  <a:lnTo>
                    <a:pt x="228993" y="647763"/>
                  </a:lnTo>
                  <a:lnTo>
                    <a:pt x="242862" y="601840"/>
                  </a:lnTo>
                  <a:lnTo>
                    <a:pt x="257048" y="559054"/>
                  </a:lnTo>
                  <a:close/>
                </a:path>
                <a:path w="612775" h="751839">
                  <a:moveTo>
                    <a:pt x="375551" y="695083"/>
                  </a:moveTo>
                  <a:lnTo>
                    <a:pt x="357632" y="656767"/>
                  </a:lnTo>
                  <a:lnTo>
                    <a:pt x="321081" y="632206"/>
                  </a:lnTo>
                  <a:lnTo>
                    <a:pt x="312521" y="625627"/>
                  </a:lnTo>
                  <a:lnTo>
                    <a:pt x="306501" y="618998"/>
                  </a:lnTo>
                  <a:lnTo>
                    <a:pt x="302945" y="612521"/>
                  </a:lnTo>
                  <a:lnTo>
                    <a:pt x="301777" y="606412"/>
                  </a:lnTo>
                  <a:lnTo>
                    <a:pt x="303631" y="598030"/>
                  </a:lnTo>
                  <a:lnTo>
                    <a:pt x="309194" y="591680"/>
                  </a:lnTo>
                  <a:lnTo>
                    <a:pt x="318414" y="587667"/>
                  </a:lnTo>
                  <a:lnTo>
                    <a:pt x="331279" y="586257"/>
                  </a:lnTo>
                  <a:lnTo>
                    <a:pt x="340156" y="586714"/>
                  </a:lnTo>
                  <a:lnTo>
                    <a:pt x="349173" y="588137"/>
                  </a:lnTo>
                  <a:lnTo>
                    <a:pt x="358254" y="590613"/>
                  </a:lnTo>
                  <a:lnTo>
                    <a:pt x="367385" y="594245"/>
                  </a:lnTo>
                  <a:lnTo>
                    <a:pt x="367334" y="586257"/>
                  </a:lnTo>
                  <a:lnTo>
                    <a:pt x="338493" y="556844"/>
                  </a:lnTo>
                  <a:lnTo>
                    <a:pt x="329133" y="556463"/>
                  </a:lnTo>
                  <a:lnTo>
                    <a:pt x="302323" y="560298"/>
                  </a:lnTo>
                  <a:lnTo>
                    <a:pt x="282079" y="571182"/>
                  </a:lnTo>
                  <a:lnTo>
                    <a:pt x="269278" y="588251"/>
                  </a:lnTo>
                  <a:lnTo>
                    <a:pt x="264820" y="610590"/>
                  </a:lnTo>
                  <a:lnTo>
                    <a:pt x="267703" y="627557"/>
                  </a:lnTo>
                  <a:lnTo>
                    <a:pt x="275971" y="641464"/>
                  </a:lnTo>
                  <a:lnTo>
                    <a:pt x="289001" y="653859"/>
                  </a:lnTo>
                  <a:lnTo>
                    <a:pt x="306184" y="666343"/>
                  </a:lnTo>
                  <a:lnTo>
                    <a:pt x="318935" y="674992"/>
                  </a:lnTo>
                  <a:lnTo>
                    <a:pt x="328726" y="682599"/>
                  </a:lnTo>
                  <a:lnTo>
                    <a:pt x="335026" y="690422"/>
                  </a:lnTo>
                  <a:lnTo>
                    <a:pt x="337248" y="699668"/>
                  </a:lnTo>
                  <a:lnTo>
                    <a:pt x="335102" y="708571"/>
                  </a:lnTo>
                  <a:lnTo>
                    <a:pt x="328879" y="715518"/>
                  </a:lnTo>
                  <a:lnTo>
                    <a:pt x="318922" y="720026"/>
                  </a:lnTo>
                  <a:lnTo>
                    <a:pt x="305574" y="721639"/>
                  </a:lnTo>
                  <a:lnTo>
                    <a:pt x="295567" y="721029"/>
                  </a:lnTo>
                  <a:lnTo>
                    <a:pt x="285076" y="719213"/>
                  </a:lnTo>
                  <a:lnTo>
                    <a:pt x="274205" y="716165"/>
                  </a:lnTo>
                  <a:lnTo>
                    <a:pt x="263067" y="711885"/>
                  </a:lnTo>
                  <a:lnTo>
                    <a:pt x="263512" y="744385"/>
                  </a:lnTo>
                  <a:lnTo>
                    <a:pt x="273773" y="747331"/>
                  </a:lnTo>
                  <a:lnTo>
                    <a:pt x="284937" y="749693"/>
                  </a:lnTo>
                  <a:lnTo>
                    <a:pt x="296240" y="751268"/>
                  </a:lnTo>
                  <a:lnTo>
                    <a:pt x="306959" y="751840"/>
                  </a:lnTo>
                  <a:lnTo>
                    <a:pt x="335254" y="747687"/>
                  </a:lnTo>
                  <a:lnTo>
                    <a:pt x="356882" y="736041"/>
                  </a:lnTo>
                  <a:lnTo>
                    <a:pt x="367969" y="721639"/>
                  </a:lnTo>
                  <a:lnTo>
                    <a:pt x="370687" y="718108"/>
                  </a:lnTo>
                  <a:lnTo>
                    <a:pt x="375551" y="695083"/>
                  </a:lnTo>
                  <a:close/>
                </a:path>
                <a:path w="612775" h="751839">
                  <a:moveTo>
                    <a:pt x="385533" y="108229"/>
                  </a:moveTo>
                  <a:lnTo>
                    <a:pt x="382003" y="111023"/>
                  </a:lnTo>
                  <a:lnTo>
                    <a:pt x="372872" y="116967"/>
                  </a:lnTo>
                  <a:lnTo>
                    <a:pt x="360299" y="122440"/>
                  </a:lnTo>
                  <a:lnTo>
                    <a:pt x="346468" y="123799"/>
                  </a:lnTo>
                  <a:lnTo>
                    <a:pt x="332943" y="119532"/>
                  </a:lnTo>
                  <a:lnTo>
                    <a:pt x="321056" y="112661"/>
                  </a:lnTo>
                  <a:lnTo>
                    <a:pt x="312623" y="106286"/>
                  </a:lnTo>
                  <a:lnTo>
                    <a:pt x="309410" y="103466"/>
                  </a:lnTo>
                  <a:lnTo>
                    <a:pt x="306082" y="106375"/>
                  </a:lnTo>
                  <a:lnTo>
                    <a:pt x="297446" y="112890"/>
                  </a:lnTo>
                  <a:lnTo>
                    <a:pt x="285496" y="119786"/>
                  </a:lnTo>
                  <a:lnTo>
                    <a:pt x="272249" y="123799"/>
                  </a:lnTo>
                  <a:lnTo>
                    <a:pt x="258737" y="122186"/>
                  </a:lnTo>
                  <a:lnTo>
                    <a:pt x="246164" y="116751"/>
                  </a:lnTo>
                  <a:lnTo>
                    <a:pt x="236880" y="110947"/>
                  </a:lnTo>
                  <a:lnTo>
                    <a:pt x="233260" y="108229"/>
                  </a:lnTo>
                  <a:lnTo>
                    <a:pt x="245732" y="155879"/>
                  </a:lnTo>
                  <a:lnTo>
                    <a:pt x="373087" y="155765"/>
                  </a:lnTo>
                  <a:lnTo>
                    <a:pt x="385533" y="108229"/>
                  </a:lnTo>
                  <a:close/>
                </a:path>
                <a:path w="612775" h="751839">
                  <a:moveTo>
                    <a:pt x="444804" y="748728"/>
                  </a:moveTo>
                  <a:lnTo>
                    <a:pt x="441667" y="693813"/>
                  </a:lnTo>
                  <a:lnTo>
                    <a:pt x="441490" y="658088"/>
                  </a:lnTo>
                  <a:lnTo>
                    <a:pt x="441706" y="644067"/>
                  </a:lnTo>
                  <a:lnTo>
                    <a:pt x="442341" y="631558"/>
                  </a:lnTo>
                  <a:lnTo>
                    <a:pt x="443496" y="620471"/>
                  </a:lnTo>
                  <a:lnTo>
                    <a:pt x="443661" y="618921"/>
                  </a:lnTo>
                  <a:lnTo>
                    <a:pt x="432981" y="620153"/>
                  </a:lnTo>
                  <a:lnTo>
                    <a:pt x="422148" y="620471"/>
                  </a:lnTo>
                  <a:lnTo>
                    <a:pt x="411378" y="620039"/>
                  </a:lnTo>
                  <a:lnTo>
                    <a:pt x="400850" y="618985"/>
                  </a:lnTo>
                  <a:lnTo>
                    <a:pt x="402412" y="632536"/>
                  </a:lnTo>
                  <a:lnTo>
                    <a:pt x="403377" y="645693"/>
                  </a:lnTo>
                  <a:lnTo>
                    <a:pt x="403783" y="658088"/>
                  </a:lnTo>
                  <a:lnTo>
                    <a:pt x="403898" y="694410"/>
                  </a:lnTo>
                  <a:lnTo>
                    <a:pt x="403491" y="712571"/>
                  </a:lnTo>
                  <a:lnTo>
                    <a:pt x="402640" y="730516"/>
                  </a:lnTo>
                  <a:lnTo>
                    <a:pt x="401116" y="748195"/>
                  </a:lnTo>
                  <a:lnTo>
                    <a:pt x="444182" y="748195"/>
                  </a:lnTo>
                  <a:lnTo>
                    <a:pt x="444804" y="748728"/>
                  </a:lnTo>
                  <a:close/>
                </a:path>
                <a:path w="612775" h="751839">
                  <a:moveTo>
                    <a:pt x="446443" y="573798"/>
                  </a:moveTo>
                  <a:lnTo>
                    <a:pt x="444601" y="564705"/>
                  </a:lnTo>
                  <a:lnTo>
                    <a:pt x="439610" y="557288"/>
                  </a:lnTo>
                  <a:lnTo>
                    <a:pt x="432206" y="552297"/>
                  </a:lnTo>
                  <a:lnTo>
                    <a:pt x="423151" y="550468"/>
                  </a:lnTo>
                  <a:lnTo>
                    <a:pt x="414045" y="552297"/>
                  </a:lnTo>
                  <a:lnTo>
                    <a:pt x="406603" y="557288"/>
                  </a:lnTo>
                  <a:lnTo>
                    <a:pt x="401586" y="564705"/>
                  </a:lnTo>
                  <a:lnTo>
                    <a:pt x="399757" y="573798"/>
                  </a:lnTo>
                  <a:lnTo>
                    <a:pt x="401586" y="582879"/>
                  </a:lnTo>
                  <a:lnTo>
                    <a:pt x="406603" y="590321"/>
                  </a:lnTo>
                  <a:lnTo>
                    <a:pt x="414045" y="595350"/>
                  </a:lnTo>
                  <a:lnTo>
                    <a:pt x="423151" y="597192"/>
                  </a:lnTo>
                  <a:lnTo>
                    <a:pt x="432206" y="595350"/>
                  </a:lnTo>
                  <a:lnTo>
                    <a:pt x="439610" y="590321"/>
                  </a:lnTo>
                  <a:lnTo>
                    <a:pt x="444601" y="582879"/>
                  </a:lnTo>
                  <a:lnTo>
                    <a:pt x="446443" y="573798"/>
                  </a:lnTo>
                  <a:close/>
                </a:path>
                <a:path w="612775" h="751839">
                  <a:moveTo>
                    <a:pt x="600062" y="0"/>
                  </a:moveTo>
                  <a:lnTo>
                    <a:pt x="597598" y="1295"/>
                  </a:lnTo>
                  <a:lnTo>
                    <a:pt x="558012" y="10782"/>
                  </a:lnTo>
                  <a:lnTo>
                    <a:pt x="552005" y="11010"/>
                  </a:lnTo>
                  <a:lnTo>
                    <a:pt x="552005" y="47777"/>
                  </a:lnTo>
                  <a:lnTo>
                    <a:pt x="534847" y="391223"/>
                  </a:lnTo>
                  <a:lnTo>
                    <a:pt x="485216" y="391363"/>
                  </a:lnTo>
                  <a:lnTo>
                    <a:pt x="448983" y="393433"/>
                  </a:lnTo>
                  <a:lnTo>
                    <a:pt x="422490" y="399859"/>
                  </a:lnTo>
                  <a:lnTo>
                    <a:pt x="402043" y="413092"/>
                  </a:lnTo>
                  <a:lnTo>
                    <a:pt x="396925" y="387337"/>
                  </a:lnTo>
                  <a:lnTo>
                    <a:pt x="389572" y="334086"/>
                  </a:lnTo>
                  <a:lnTo>
                    <a:pt x="386816" y="290982"/>
                  </a:lnTo>
                  <a:lnTo>
                    <a:pt x="386905" y="274726"/>
                  </a:lnTo>
                  <a:lnTo>
                    <a:pt x="391033" y="235546"/>
                  </a:lnTo>
                  <a:lnTo>
                    <a:pt x="395808" y="219824"/>
                  </a:lnTo>
                  <a:lnTo>
                    <a:pt x="396316" y="219532"/>
                  </a:lnTo>
                  <a:lnTo>
                    <a:pt x="406984" y="213410"/>
                  </a:lnTo>
                  <a:lnTo>
                    <a:pt x="417055" y="201041"/>
                  </a:lnTo>
                  <a:lnTo>
                    <a:pt x="423837" y="185788"/>
                  </a:lnTo>
                  <a:lnTo>
                    <a:pt x="425081" y="179387"/>
                  </a:lnTo>
                  <a:lnTo>
                    <a:pt x="426961" y="169646"/>
                  </a:lnTo>
                  <a:lnTo>
                    <a:pt x="403580" y="177012"/>
                  </a:lnTo>
                  <a:lnTo>
                    <a:pt x="372325" y="179387"/>
                  </a:lnTo>
                  <a:lnTo>
                    <a:pt x="341160" y="179082"/>
                  </a:lnTo>
                  <a:lnTo>
                    <a:pt x="318071" y="178460"/>
                  </a:lnTo>
                  <a:lnTo>
                    <a:pt x="299516" y="178409"/>
                  </a:lnTo>
                  <a:lnTo>
                    <a:pt x="260705" y="179044"/>
                  </a:lnTo>
                  <a:lnTo>
                    <a:pt x="222567" y="193789"/>
                  </a:lnTo>
                  <a:lnTo>
                    <a:pt x="217741" y="213410"/>
                  </a:lnTo>
                  <a:lnTo>
                    <a:pt x="200939" y="211264"/>
                  </a:lnTo>
                  <a:lnTo>
                    <a:pt x="169418" y="236270"/>
                  </a:lnTo>
                  <a:lnTo>
                    <a:pt x="168376" y="252590"/>
                  </a:lnTo>
                  <a:lnTo>
                    <a:pt x="168503" y="254838"/>
                  </a:lnTo>
                  <a:lnTo>
                    <a:pt x="181610" y="249605"/>
                  </a:lnTo>
                  <a:lnTo>
                    <a:pt x="190373" y="248627"/>
                  </a:lnTo>
                  <a:lnTo>
                    <a:pt x="223748" y="281165"/>
                  </a:lnTo>
                  <a:lnTo>
                    <a:pt x="231025" y="317423"/>
                  </a:lnTo>
                  <a:lnTo>
                    <a:pt x="229857" y="332346"/>
                  </a:lnTo>
                  <a:lnTo>
                    <a:pt x="226542" y="358648"/>
                  </a:lnTo>
                  <a:lnTo>
                    <a:pt x="222008" y="387832"/>
                  </a:lnTo>
                  <a:lnTo>
                    <a:pt x="216877" y="413448"/>
                  </a:lnTo>
                  <a:lnTo>
                    <a:pt x="196151" y="400494"/>
                  </a:lnTo>
                  <a:lnTo>
                    <a:pt x="165836" y="393915"/>
                  </a:lnTo>
                  <a:lnTo>
                    <a:pt x="127190" y="391541"/>
                  </a:lnTo>
                  <a:lnTo>
                    <a:pt x="81432" y="391223"/>
                  </a:lnTo>
                  <a:lnTo>
                    <a:pt x="66217" y="47777"/>
                  </a:lnTo>
                  <a:lnTo>
                    <a:pt x="73190" y="49225"/>
                  </a:lnTo>
                  <a:lnTo>
                    <a:pt x="90703" y="52349"/>
                  </a:lnTo>
                  <a:lnTo>
                    <a:pt x="114744" y="55460"/>
                  </a:lnTo>
                  <a:lnTo>
                    <a:pt x="141300" y="56883"/>
                  </a:lnTo>
                  <a:lnTo>
                    <a:pt x="161493" y="56502"/>
                  </a:lnTo>
                  <a:lnTo>
                    <a:pt x="199224" y="54470"/>
                  </a:lnTo>
                  <a:lnTo>
                    <a:pt x="223177" y="53530"/>
                  </a:lnTo>
                  <a:lnTo>
                    <a:pt x="280517" y="62763"/>
                  </a:lnTo>
                  <a:lnTo>
                    <a:pt x="309092" y="81788"/>
                  </a:lnTo>
                  <a:lnTo>
                    <a:pt x="309537" y="81153"/>
                  </a:lnTo>
                  <a:lnTo>
                    <a:pt x="360743" y="55803"/>
                  </a:lnTo>
                  <a:lnTo>
                    <a:pt x="393471" y="53530"/>
                  </a:lnTo>
                  <a:lnTo>
                    <a:pt x="481431" y="56883"/>
                  </a:lnTo>
                  <a:lnTo>
                    <a:pt x="508965" y="55880"/>
                  </a:lnTo>
                  <a:lnTo>
                    <a:pt x="525538" y="53530"/>
                  </a:lnTo>
                  <a:lnTo>
                    <a:pt x="531241" y="52717"/>
                  </a:lnTo>
                  <a:lnTo>
                    <a:pt x="546252" y="49364"/>
                  </a:lnTo>
                  <a:lnTo>
                    <a:pt x="552005" y="47777"/>
                  </a:lnTo>
                  <a:lnTo>
                    <a:pt x="552005" y="11010"/>
                  </a:lnTo>
                  <a:lnTo>
                    <a:pt x="507212" y="12636"/>
                  </a:lnTo>
                  <a:lnTo>
                    <a:pt x="452348" y="9613"/>
                  </a:lnTo>
                  <a:lnTo>
                    <a:pt x="400545" y="4470"/>
                  </a:lnTo>
                  <a:lnTo>
                    <a:pt x="362267" y="6972"/>
                  </a:lnTo>
                  <a:lnTo>
                    <a:pt x="334187" y="18897"/>
                  </a:lnTo>
                  <a:lnTo>
                    <a:pt x="316420" y="32715"/>
                  </a:lnTo>
                  <a:lnTo>
                    <a:pt x="309092" y="40894"/>
                  </a:lnTo>
                  <a:lnTo>
                    <a:pt x="301739" y="32715"/>
                  </a:lnTo>
                  <a:lnTo>
                    <a:pt x="283959" y="18897"/>
                  </a:lnTo>
                  <a:lnTo>
                    <a:pt x="269227" y="12636"/>
                  </a:lnTo>
                  <a:lnTo>
                    <a:pt x="255879" y="6972"/>
                  </a:lnTo>
                  <a:lnTo>
                    <a:pt x="217589" y="4470"/>
                  </a:lnTo>
                  <a:lnTo>
                    <a:pt x="165798" y="9613"/>
                  </a:lnTo>
                  <a:lnTo>
                    <a:pt x="110934" y="12636"/>
                  </a:lnTo>
                  <a:lnTo>
                    <a:pt x="60134" y="10782"/>
                  </a:lnTo>
                  <a:lnTo>
                    <a:pt x="20535" y="1295"/>
                  </a:lnTo>
                  <a:lnTo>
                    <a:pt x="18046" y="0"/>
                  </a:lnTo>
                  <a:lnTo>
                    <a:pt x="42837" y="437832"/>
                  </a:lnTo>
                  <a:lnTo>
                    <a:pt x="123494" y="436702"/>
                  </a:lnTo>
                  <a:lnTo>
                    <a:pt x="181102" y="439788"/>
                  </a:lnTo>
                  <a:lnTo>
                    <a:pt x="220472" y="451091"/>
                  </a:lnTo>
                  <a:lnTo>
                    <a:pt x="246456" y="474624"/>
                  </a:lnTo>
                  <a:lnTo>
                    <a:pt x="254101" y="441756"/>
                  </a:lnTo>
                  <a:lnTo>
                    <a:pt x="255041" y="436702"/>
                  </a:lnTo>
                  <a:lnTo>
                    <a:pt x="259372" y="413448"/>
                  </a:lnTo>
                  <a:lnTo>
                    <a:pt x="261886" y="399859"/>
                  </a:lnTo>
                  <a:lnTo>
                    <a:pt x="267893" y="358076"/>
                  </a:lnTo>
                  <a:lnTo>
                    <a:pt x="270306" y="324827"/>
                  </a:lnTo>
                  <a:lnTo>
                    <a:pt x="269468" y="298729"/>
                  </a:lnTo>
                  <a:lnTo>
                    <a:pt x="264947" y="271208"/>
                  </a:lnTo>
                  <a:lnTo>
                    <a:pt x="255346" y="248627"/>
                  </a:lnTo>
                  <a:lnTo>
                    <a:pt x="253720" y="244792"/>
                  </a:lnTo>
                  <a:lnTo>
                    <a:pt x="232778" y="221996"/>
                  </a:lnTo>
                  <a:lnTo>
                    <a:pt x="243509" y="221068"/>
                  </a:lnTo>
                  <a:lnTo>
                    <a:pt x="257289" y="220281"/>
                  </a:lnTo>
                  <a:lnTo>
                    <a:pt x="272008" y="219735"/>
                  </a:lnTo>
                  <a:lnTo>
                    <a:pt x="285584" y="219532"/>
                  </a:lnTo>
                  <a:lnTo>
                    <a:pt x="285953" y="230009"/>
                  </a:lnTo>
                  <a:lnTo>
                    <a:pt x="290017" y="237820"/>
                  </a:lnTo>
                  <a:lnTo>
                    <a:pt x="297180" y="242697"/>
                  </a:lnTo>
                  <a:lnTo>
                    <a:pt x="306857" y="244386"/>
                  </a:lnTo>
                  <a:lnTo>
                    <a:pt x="316064" y="242608"/>
                  </a:lnTo>
                  <a:lnTo>
                    <a:pt x="322605" y="237591"/>
                  </a:lnTo>
                  <a:lnTo>
                    <a:pt x="326326" y="229831"/>
                  </a:lnTo>
                  <a:lnTo>
                    <a:pt x="327063" y="219824"/>
                  </a:lnTo>
                  <a:lnTo>
                    <a:pt x="372402" y="221297"/>
                  </a:lnTo>
                  <a:lnTo>
                    <a:pt x="357886" y="238912"/>
                  </a:lnTo>
                  <a:lnTo>
                    <a:pt x="350113" y="261302"/>
                  </a:lnTo>
                  <a:lnTo>
                    <a:pt x="347167" y="288086"/>
                  </a:lnTo>
                  <a:lnTo>
                    <a:pt x="347103" y="318884"/>
                  </a:lnTo>
                  <a:lnTo>
                    <a:pt x="350164" y="355219"/>
                  </a:lnTo>
                  <a:lnTo>
                    <a:pt x="356628" y="399249"/>
                  </a:lnTo>
                  <a:lnTo>
                    <a:pt x="364477" y="442061"/>
                  </a:lnTo>
                  <a:lnTo>
                    <a:pt x="371665" y="474738"/>
                  </a:lnTo>
                  <a:lnTo>
                    <a:pt x="393839" y="453580"/>
                  </a:lnTo>
                  <a:lnTo>
                    <a:pt x="427558" y="441159"/>
                  </a:lnTo>
                  <a:lnTo>
                    <a:pt x="483730" y="436626"/>
                  </a:lnTo>
                  <a:lnTo>
                    <a:pt x="573214" y="439064"/>
                  </a:lnTo>
                  <a:lnTo>
                    <a:pt x="573366" y="436626"/>
                  </a:lnTo>
                  <a:lnTo>
                    <a:pt x="574802" y="413092"/>
                  </a:lnTo>
                  <a:lnTo>
                    <a:pt x="597141" y="47777"/>
                  </a:lnTo>
                  <a:lnTo>
                    <a:pt x="597560" y="40894"/>
                  </a:lnTo>
                  <a:lnTo>
                    <a:pt x="599287" y="12636"/>
                  </a:lnTo>
                  <a:lnTo>
                    <a:pt x="600062" y="0"/>
                  </a:lnTo>
                  <a:close/>
                </a:path>
                <a:path w="612775" h="751839">
                  <a:moveTo>
                    <a:pt x="612203" y="616051"/>
                  </a:moveTo>
                  <a:lnTo>
                    <a:pt x="590397" y="571017"/>
                  </a:lnTo>
                  <a:lnTo>
                    <a:pt x="573100" y="563587"/>
                  </a:lnTo>
                  <a:lnTo>
                    <a:pt x="573100" y="618401"/>
                  </a:lnTo>
                  <a:lnTo>
                    <a:pt x="570484" y="632637"/>
                  </a:lnTo>
                  <a:lnTo>
                    <a:pt x="562635" y="642937"/>
                  </a:lnTo>
                  <a:lnTo>
                    <a:pt x="549592" y="649198"/>
                  </a:lnTo>
                  <a:lnTo>
                    <a:pt x="531380" y="651306"/>
                  </a:lnTo>
                  <a:lnTo>
                    <a:pt x="526059" y="651306"/>
                  </a:lnTo>
                  <a:lnTo>
                    <a:pt x="523036" y="650951"/>
                  </a:lnTo>
                  <a:lnTo>
                    <a:pt x="523087" y="630732"/>
                  </a:lnTo>
                  <a:lnTo>
                    <a:pt x="523189" y="616051"/>
                  </a:lnTo>
                  <a:lnTo>
                    <a:pt x="523316" y="604989"/>
                  </a:lnTo>
                  <a:lnTo>
                    <a:pt x="523595" y="588251"/>
                  </a:lnTo>
                  <a:lnTo>
                    <a:pt x="527215" y="588022"/>
                  </a:lnTo>
                  <a:lnTo>
                    <a:pt x="530593" y="587667"/>
                  </a:lnTo>
                  <a:lnTo>
                    <a:pt x="534200" y="587667"/>
                  </a:lnTo>
                  <a:lnTo>
                    <a:pt x="551129" y="589597"/>
                  </a:lnTo>
                  <a:lnTo>
                    <a:pt x="563295" y="595388"/>
                  </a:lnTo>
                  <a:lnTo>
                    <a:pt x="570636" y="604989"/>
                  </a:lnTo>
                  <a:lnTo>
                    <a:pt x="573100" y="618401"/>
                  </a:lnTo>
                  <a:lnTo>
                    <a:pt x="573100" y="563587"/>
                  </a:lnTo>
                  <a:lnTo>
                    <a:pt x="562533" y="561416"/>
                  </a:lnTo>
                  <a:lnTo>
                    <a:pt x="548754" y="560095"/>
                  </a:lnTo>
                  <a:lnTo>
                    <a:pt x="533171" y="559562"/>
                  </a:lnTo>
                  <a:lnTo>
                    <a:pt x="515835" y="559460"/>
                  </a:lnTo>
                  <a:lnTo>
                    <a:pt x="480669" y="559460"/>
                  </a:lnTo>
                  <a:lnTo>
                    <a:pt x="482536" y="583577"/>
                  </a:lnTo>
                  <a:lnTo>
                    <a:pt x="483857" y="607339"/>
                  </a:lnTo>
                  <a:lnTo>
                    <a:pt x="484632" y="630732"/>
                  </a:lnTo>
                  <a:lnTo>
                    <a:pt x="484771" y="642912"/>
                  </a:lnTo>
                  <a:lnTo>
                    <a:pt x="484797" y="662749"/>
                  </a:lnTo>
                  <a:lnTo>
                    <a:pt x="484606" y="679272"/>
                  </a:lnTo>
                  <a:lnTo>
                    <a:pt x="483806" y="702868"/>
                  </a:lnTo>
                  <a:lnTo>
                    <a:pt x="482396" y="726313"/>
                  </a:lnTo>
                  <a:lnTo>
                    <a:pt x="480352" y="749020"/>
                  </a:lnTo>
                  <a:lnTo>
                    <a:pt x="526211" y="749020"/>
                  </a:lnTo>
                  <a:lnTo>
                    <a:pt x="524764" y="733018"/>
                  </a:lnTo>
                  <a:lnTo>
                    <a:pt x="523760" y="716000"/>
                  </a:lnTo>
                  <a:lnTo>
                    <a:pt x="523125" y="698055"/>
                  </a:lnTo>
                  <a:lnTo>
                    <a:pt x="522833" y="679272"/>
                  </a:lnTo>
                  <a:lnTo>
                    <a:pt x="528205" y="679272"/>
                  </a:lnTo>
                  <a:lnTo>
                    <a:pt x="564375" y="675055"/>
                  </a:lnTo>
                  <a:lnTo>
                    <a:pt x="590689" y="662749"/>
                  </a:lnTo>
                  <a:lnTo>
                    <a:pt x="599960" y="651306"/>
                  </a:lnTo>
                  <a:lnTo>
                    <a:pt x="606755" y="642912"/>
                  </a:lnTo>
                  <a:lnTo>
                    <a:pt x="612203" y="6160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BB49F873-9E07-4EA5-B4A4-770A774A9E00}"/>
              </a:ext>
            </a:extLst>
          </p:cNvPr>
          <p:cNvCxnSpPr/>
          <p:nvPr userDrawn="1"/>
        </p:nvCxnSpPr>
        <p:spPr>
          <a:xfrm>
            <a:off x="609520" y="1428750"/>
            <a:ext cx="10971373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daty 11">
            <a:extLst>
              <a:ext uri="{FF2B5EF4-FFF2-40B4-BE49-F238E27FC236}">
                <a16:creationId xmlns:a16="http://schemas.microsoft.com/office/drawing/2014/main" id="{FA9D79F3-6747-463D-B1D5-864E688C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6606-F3DB-4514-BCB2-862319E9F69A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13" name="Symbol zastępczy stopki 12">
            <a:extLst>
              <a:ext uri="{FF2B5EF4-FFF2-40B4-BE49-F238E27FC236}">
                <a16:creationId xmlns:a16="http://schemas.microsoft.com/office/drawing/2014/main" id="{511BAEB0-6498-42C4-9C78-3CB9B4E6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FBBAC1C5-772A-AFCE-61F7-22D49013F2E8}"/>
              </a:ext>
            </a:extLst>
          </p:cNvPr>
          <p:cNvGrpSpPr/>
          <p:nvPr userDrawn="1"/>
        </p:nvGrpSpPr>
        <p:grpSpPr>
          <a:xfrm>
            <a:off x="-1" y="6318177"/>
            <a:ext cx="12190414" cy="558800"/>
            <a:chOff x="0" y="6299200"/>
            <a:chExt cx="12192000" cy="558800"/>
          </a:xfrm>
        </p:grpSpPr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946CEE62-6A40-43AE-D292-A0DA7DBE1FB8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446A1B84-B833-264E-D6A3-7F7EC290D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</p:grp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7AF24E23-F16A-48FD-9B73-D69AC370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8875" y="6339090"/>
            <a:ext cx="2844430" cy="36521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Dosis" pitchFamily="2" charset="-18"/>
              </a:defRPr>
            </a:lvl1pPr>
          </a:lstStyle>
          <a:p>
            <a:fld id="{E218E494-3160-40BE-A805-5BB0950326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pPr lvl="0" algn="l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0696-AE20-47C9-A488-5FB4ABDFAFE7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lang="pl-PL" sz="52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Dosis" pitchFamily="2" charset="-18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530694-11E4-480B-9D41-79BC88502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C++ powtórzenie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34BFCD-89E6-4039-9958-39BC1B3D9B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Wanda Jochemczyk</a:t>
            </a:r>
          </a:p>
          <a:p>
            <a:r>
              <a:rPr lang="pl-PL" dirty="0"/>
              <a:t>Katarzyna Olędzka</a:t>
            </a:r>
          </a:p>
        </p:txBody>
      </p:sp>
    </p:spTree>
    <p:extLst>
      <p:ext uri="{BB962C8B-B14F-4D97-AF65-F5344CB8AC3E}">
        <p14:creationId xmlns:p14="http://schemas.microsoft.com/office/powerpoint/2010/main" val="191630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F7B79-86A6-6906-AB39-4EDF31CD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Przykład: jaka liczba zostanie wypisana ostatnia?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D04196-77F3-D846-BD90-B58940A7B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220" lvl="1" indent="0">
              <a:buNone/>
            </a:pPr>
            <a:r>
              <a:rPr lang="pl-PL" dirty="0" err="1"/>
              <a:t>int</a:t>
            </a:r>
            <a:r>
              <a:rPr lang="pl-PL" dirty="0"/>
              <a:t> t[] = {1, 2, 6, 7, 8};</a:t>
            </a:r>
          </a:p>
          <a:p>
            <a:pPr marL="476220" lvl="1" indent="0">
              <a:buNone/>
            </a:pPr>
            <a:r>
              <a:rPr lang="pl-PL" dirty="0" err="1"/>
              <a:t>int</a:t>
            </a:r>
            <a:r>
              <a:rPr lang="pl-PL" dirty="0"/>
              <a:t> i = 0;</a:t>
            </a:r>
          </a:p>
          <a:p>
            <a:pPr marL="476220" lvl="1" indent="0">
              <a:buNone/>
            </a:pPr>
            <a:r>
              <a:rPr lang="pl-PL" dirty="0" err="1"/>
              <a:t>while</a:t>
            </a:r>
            <a:r>
              <a:rPr lang="pl-PL" dirty="0"/>
              <a:t> (t[i] != 6) {</a:t>
            </a:r>
          </a:p>
          <a:p>
            <a:pPr marL="476220" lvl="1" indent="0">
              <a:buNone/>
            </a:pPr>
            <a:r>
              <a:rPr lang="pl-PL" dirty="0"/>
              <a:t>    </a:t>
            </a:r>
            <a:r>
              <a:rPr lang="pl-PL" dirty="0" err="1"/>
              <a:t>cout</a:t>
            </a:r>
            <a:r>
              <a:rPr lang="pl-PL" dirty="0"/>
              <a:t> &lt;&lt; i &lt;&lt;</a:t>
            </a:r>
            <a:r>
              <a:rPr lang="pl-PL" dirty="0" err="1"/>
              <a:t>endl</a:t>
            </a:r>
            <a:r>
              <a:rPr lang="pl-PL" dirty="0"/>
              <a:t>;</a:t>
            </a:r>
          </a:p>
          <a:p>
            <a:pPr marL="476220" lvl="1" indent="0">
              <a:buNone/>
            </a:pPr>
            <a:r>
              <a:rPr lang="pl-PL" dirty="0"/>
              <a:t>    i += 1;</a:t>
            </a:r>
          </a:p>
          <a:p>
            <a:pPr marL="476220" lvl="1" indent="0">
              <a:buNone/>
            </a:pPr>
            <a:r>
              <a:rPr lang="pl-PL" dirty="0"/>
              <a:t>}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47980E-8E8E-5975-F2EA-55C0D4E0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7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93DC2A-FA33-47EC-8CD3-2DF1DC5A8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3056471"/>
            <a:ext cx="10361851" cy="1470365"/>
          </a:xfrm>
        </p:spPr>
        <p:txBody>
          <a:bodyPr>
            <a:normAutofit fontScale="90000"/>
          </a:bodyPr>
          <a:lstStyle/>
          <a:p>
            <a:r>
              <a:rPr lang="pl-PL" sz="6000" b="1" dirty="0">
                <a:solidFill>
                  <a:schemeClr val="bg1"/>
                </a:solidFill>
                <a:latin typeface="Dosis"/>
              </a:rPr>
              <a:t>Dziękujemy </a:t>
            </a:r>
            <a:br>
              <a:rPr lang="pl-PL" sz="6000" b="1" dirty="0">
                <a:solidFill>
                  <a:schemeClr val="bg1"/>
                </a:solidFill>
                <a:latin typeface="Dosis"/>
              </a:rPr>
            </a:br>
            <a:r>
              <a:rPr lang="pl-PL" sz="6000" b="1" dirty="0">
                <a:solidFill>
                  <a:schemeClr val="bg1"/>
                </a:solidFill>
                <a:latin typeface="Dosis"/>
              </a:rPr>
              <a:t>za uwagę!</a:t>
            </a:r>
            <a:br>
              <a:rPr lang="pl-PL" sz="6000" b="1" dirty="0">
                <a:solidFill>
                  <a:schemeClr val="bg1"/>
                </a:solidFill>
                <a:latin typeface="Dosi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529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964127-149F-9A0C-E91C-A9822EE2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Podstawowe obliczenia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CDA9BC-6FA3-BFAA-BCD6-6F7ECDDC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2 + 5;  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5 - 2;  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5 * 2;  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5 / 2; // dzielenie całkowite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5.0 / 2;   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pl-PL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5 % 2;  // reszta z dzielenia  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AF6A96-881B-993A-F5CD-5CC83F29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7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8C8C5-E528-D913-857C-C8B6BA90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Przykład: zapisz obliczenia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9260C-12B5-9DCD-82A3-673ED4F2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EB5DBD-9D0A-B870-838D-7FD38097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6AE7246-3835-D473-763A-DC281DE39219}"/>
              </a:ext>
            </a:extLst>
          </p:cNvPr>
          <p:cNvSpPr txBox="1">
            <a:spLocks/>
          </p:cNvSpPr>
          <p:nvPr/>
        </p:nvSpPr>
        <p:spPr>
          <a:xfrm>
            <a:off x="2523185" y="1908795"/>
            <a:ext cx="7190285" cy="6834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(18 + 2) / (4 – 2)</a:t>
            </a:r>
            <a:endParaRPr lang="pl-PL" sz="28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68EA98D-5086-6B99-2EE0-A735855FDD63}"/>
              </a:ext>
            </a:extLst>
          </p:cNvPr>
          <p:cNvSpPr txBox="1"/>
          <p:nvPr/>
        </p:nvSpPr>
        <p:spPr>
          <a:xfrm>
            <a:off x="838800" y="4922894"/>
            <a:ext cx="649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Pamiętaj o kolejności wykonywania działań!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E41FFCC8-A991-6988-F749-2F24DD00D028}"/>
              </a:ext>
            </a:extLst>
          </p:cNvPr>
          <p:cNvSpPr txBox="1">
            <a:spLocks/>
          </p:cNvSpPr>
          <p:nvPr/>
        </p:nvSpPr>
        <p:spPr>
          <a:xfrm>
            <a:off x="2628001" y="3600795"/>
            <a:ext cx="7190285" cy="7279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 / (10 / 2)</a:t>
            </a:r>
            <a:endParaRPr lang="pl-PL" sz="2500" b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AA3DD22-43BF-8C03-E4A8-B3843BE06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01" y="1631595"/>
            <a:ext cx="1552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9D270C-8B5F-FDFF-4529-F6A1C336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rPr>
              <a:t>Instrukcja</a:t>
            </a:r>
            <a:r>
              <a:rPr lang="pl-PL" dirty="0"/>
              <a:t> </a:t>
            </a:r>
            <a:r>
              <a:rPr lang="pl-PL" sz="5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rPr>
              <a:t>warunkowa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0983D6-F549-F5F0-AA90-B0DBB19D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5;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&gt; y)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y;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B73CA3-75A2-101C-7C39-A496DF6B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8D5C97-363F-680B-787F-92A1F63D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rPr>
              <a:t>Przykład</a:t>
            </a:r>
            <a:r>
              <a:rPr lang="pl-PL" dirty="0"/>
              <a:t>: </a:t>
            </a:r>
            <a:r>
              <a:rPr lang="pl-PL" sz="5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rPr>
              <a:t>czy liczba jest parzysta?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33ED51-33E8-26ED-EAF6-E3AE37E10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% 2 == 0)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nieparzysta";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57BEEA-E308-DD94-5F7C-8C33515E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8BA2E-EA5D-3490-F953-0797147A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Przykład: czy liczba jest nieparzysta?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4BA676-C3BD-B44C-C7FD-81902E6E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% 2 != 0)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nieparzysta";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"liczba parzysta";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F045D4-EE39-E01D-AAB2-43D5A95C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8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38075D-B09A-8073-5B87-5C27488F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Pętla – określona liczba </a:t>
            </a:r>
            <a:r>
              <a:rPr lang="pl-PL" dirty="0" err="1"/>
              <a:t>wykonań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3CC87E-E9E2-7894-19BE-8B69DF13B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10; i++)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pPr marL="476220" lvl="1" indent="0">
              <a:buNone/>
            </a:pP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5; i++)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i;</a:t>
            </a:r>
          </a:p>
          <a:p>
            <a:pPr marL="476220" lvl="1" indent="0">
              <a:buNone/>
            </a:pP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20; i += 3)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i;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C973DF6-D02E-797B-087C-DE341673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B4F4B8-116C-DD38-2F48-4CFB920E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Przykład: jaka liczba zostanie wypisana ostatnia?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18E3A0-5D0D-7927-FD34-E8351E6F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5; i++)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 * i &lt;&lt;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76220" lvl="1" indent="0"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6; i++)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i / 2 &lt;&lt;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476220" lvl="1" indent="0">
              <a:buNone/>
            </a:pPr>
            <a:endParaRPr lang="pl-PL" sz="3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10; i &gt; 0; i--)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i + i &lt;&lt;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C74BACF-C1FE-F634-BB2A-DC22D3FC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F5B12-F1FB-70E4-D1B3-92982203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Pętla warunkowa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3871CF-9AD1-8F85-43C0-2B915F03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&gt; 0) {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pl-PL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– 1;</a:t>
            </a:r>
          </a:p>
          <a:p>
            <a:pPr marL="47622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96B68F-F061-FFC3-5060-E1307382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E494-3160-40BE-A805-5BB0950326F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57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411</Words>
  <Application>Microsoft Office PowerPoint</Application>
  <PresentationFormat>Niestandardowy</PresentationFormat>
  <Paragraphs>74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Dosis</vt:lpstr>
      <vt:lpstr>Motyw pakietu Office</vt:lpstr>
      <vt:lpstr>C++ powtórzenie</vt:lpstr>
      <vt:lpstr>Podstawowe obliczenia</vt:lpstr>
      <vt:lpstr>Przykład: zapisz obliczenia</vt:lpstr>
      <vt:lpstr>Instrukcja warunkowa</vt:lpstr>
      <vt:lpstr>Przykład: czy liczba jest parzysta?</vt:lpstr>
      <vt:lpstr>Przykład: czy liczba jest nieparzysta?</vt:lpstr>
      <vt:lpstr>Pętla – określona liczba wykonań</vt:lpstr>
      <vt:lpstr>Przykład: jaka liczba zostanie wypisana ostatnia?</vt:lpstr>
      <vt:lpstr>Pętla warunkowa</vt:lpstr>
      <vt:lpstr>Przykład: jaka liczba zostanie wypisana ostatnia?</vt:lpstr>
      <vt:lpstr>Dziękujemy  za uwagę!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wektorowa</dc:title>
  <dc:creator>katarzyna</dc:creator>
  <cp:lastModifiedBy>Wanda Jochemczyk</cp:lastModifiedBy>
  <cp:revision>56</cp:revision>
  <dcterms:created xsi:type="dcterms:W3CDTF">2020-05-18T17:18:15Z</dcterms:created>
  <dcterms:modified xsi:type="dcterms:W3CDTF">2022-08-03T18:19:39Z</dcterms:modified>
</cp:coreProperties>
</file>