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9" r:id="rId2"/>
    <p:sldId id="263" r:id="rId3"/>
    <p:sldId id="257" r:id="rId4"/>
    <p:sldId id="258" r:id="rId5"/>
    <p:sldId id="271" r:id="rId6"/>
    <p:sldId id="272" r:id="rId7"/>
    <p:sldId id="273" r:id="rId8"/>
    <p:sldId id="270" r:id="rId9"/>
  </p:sldIdLst>
  <p:sldSz cx="121904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F5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FC2A9-0628-4701-BE81-CBECE93844FE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C93E0-6F0B-4426-82BB-2FFE9330375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3" y="2130427"/>
            <a:ext cx="10361851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4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51" y="274639"/>
            <a:ext cx="2742843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3" y="274639"/>
            <a:ext cx="8025355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61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61" y="2906714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2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5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4876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4876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5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0601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776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202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504C0-E775-4A35-A6CA-88862B69378C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60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44A0C-5DEB-4493-B5E7-6848BC9A3CC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4" y="2560570"/>
            <a:ext cx="11167021" cy="3346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0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sz="quarter" idx="12"/>
          </p:nvPr>
        </p:nvSpPr>
        <p:spPr>
          <a:xfrm>
            <a:off x="11295142" y="6217623"/>
            <a:ext cx="731505" cy="524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597" r="31840" b="18187"/>
          <a:stretch/>
        </p:blipFill>
        <p:spPr>
          <a:xfrm>
            <a:off x="7285225" y="950635"/>
            <a:ext cx="3033090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04A47C1B-7E53-4B5A-B24C-842A4B919A53}"/>
              </a:ext>
            </a:extLst>
          </p:cNvPr>
          <p:cNvSpPr/>
          <p:nvPr/>
        </p:nvSpPr>
        <p:spPr>
          <a:xfrm>
            <a:off x="2" y="0"/>
            <a:ext cx="12190413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493" y="436324"/>
            <a:ext cx="2356813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2" y="2204259"/>
            <a:ext cx="12190413" cy="2387600"/>
          </a:xfrm>
          <a:prstGeom prst="rect">
            <a:avLst/>
          </a:prstGeom>
        </p:spPr>
        <p:txBody>
          <a:bodyPr vert="horz" lIns="76800" tIns="38400" rIns="76800" bIns="384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Sztuka prezentacji</a:t>
            </a:r>
            <a:endParaRPr lang="pl-PL" sz="8100" b="1" dirty="0">
              <a:solidFill>
                <a:schemeClr val="bg1"/>
              </a:solidFill>
              <a:latin typeface="Dosi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="" xmlns:a16="http://schemas.microsoft.com/office/drawing/2014/main" id="{3FA43F83-EB0D-4036-8BDD-8602EC083E8F}"/>
              </a:ext>
            </a:extLst>
          </p:cNvPr>
          <p:cNvSpPr/>
          <p:nvPr/>
        </p:nvSpPr>
        <p:spPr>
          <a:xfrm>
            <a:off x="223520" y="6237011"/>
            <a:ext cx="7094806" cy="369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Dosis"/>
              </a:rPr>
              <a:t>Wanda Jochemczyk, Katarzyna Olędzka</a:t>
            </a:r>
            <a:endParaRPr lang="pl-PL" dirty="0">
              <a:latin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49753B6-3EA3-42F1-8947-8AD105F6B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630800"/>
            <a:ext cx="9599950" cy="4476750"/>
          </a:xfrm>
        </p:spPr>
        <p:txBody>
          <a:bodyPr>
            <a:normAutofit/>
          </a:bodyPr>
          <a:lstStyle/>
          <a:p>
            <a:r>
              <a:rPr lang="pl-PL" sz="3000" dirty="0"/>
              <a:t>Zazwyczaj ogarnia nas stres związany z wystąpieniem</a:t>
            </a:r>
          </a:p>
          <a:p>
            <a:r>
              <a:rPr lang="pl-PL" sz="3000" dirty="0"/>
              <a:t>Jesteśmy zdenerwowani, trudno </a:t>
            </a:r>
            <a:r>
              <a:rPr lang="pl-PL" sz="3000" dirty="0" smtClean="0"/>
              <a:t>nam zacząć </a:t>
            </a:r>
            <a:r>
              <a:rPr lang="pl-PL" sz="3000" dirty="0"/>
              <a:t>mówić</a:t>
            </a:r>
          </a:p>
          <a:p>
            <a:r>
              <a:rPr lang="pl-PL" sz="3000" dirty="0"/>
              <a:t>Nogi nam się trzęsą, ręce drżą…</a:t>
            </a:r>
          </a:p>
          <a:p>
            <a:r>
              <a:rPr lang="pl-PL" sz="3000" dirty="0"/>
              <a:t>Jak do tego podejść?</a:t>
            </a:r>
          </a:p>
          <a:p>
            <a:r>
              <a:rPr lang="pl-PL" sz="3000" dirty="0"/>
              <a:t>Co zrobić, aby wystąpienie było </a:t>
            </a:r>
            <a:r>
              <a:rPr lang="pl-PL" sz="3000" dirty="0" smtClean="0"/>
              <a:t>sukcesem?</a:t>
            </a:r>
          </a:p>
          <a:p>
            <a:pPr>
              <a:buNone/>
            </a:pPr>
            <a:endParaRPr lang="pl-PL" sz="4000" dirty="0">
              <a:latin typeface="Arial Black" panose="020B0A04020102020204" pitchFamily="34" charset="0"/>
            </a:endParaRPr>
          </a:p>
          <a:p>
            <a:r>
              <a:rPr lang="pl-PL" sz="4000" b="1" dirty="0" smtClean="0"/>
              <a:t>PRZYGOTOWAĆ </a:t>
            </a:r>
            <a:r>
              <a:rPr lang="pl-PL" sz="4000" b="1" dirty="0"/>
              <a:t>SIĘ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xmlns="" id="{7FE20E86-9D49-469A-8069-AAECE12A5BEE}"/>
              </a:ext>
            </a:extLst>
          </p:cNvPr>
          <p:cNvSpPr/>
          <p:nvPr/>
        </p:nvSpPr>
        <p:spPr>
          <a:xfrm>
            <a:off x="3633284" y="4403065"/>
            <a:ext cx="540000" cy="723900"/>
          </a:xfrm>
          <a:prstGeom prst="down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Publiczna prezentacja</a:t>
            </a:r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1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4" y="6389137"/>
            <a:ext cx="929911" cy="396000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002</a:t>
            </a:r>
          </a:p>
        </p:txBody>
      </p:sp>
    </p:spTree>
    <p:extLst>
      <p:ext uri="{BB962C8B-B14F-4D97-AF65-F5344CB8AC3E}">
        <p14:creationId xmlns:p14="http://schemas.microsoft.com/office/powerpoint/2010/main" xmlns="" val="373554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36C8C79-B7C4-4359-A1FD-F562F5B3A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630801"/>
            <a:ext cx="10247566" cy="3581400"/>
          </a:xfrm>
        </p:spPr>
        <p:txBody>
          <a:bodyPr/>
          <a:lstStyle/>
          <a:p>
            <a:r>
              <a:rPr lang="pl-PL" sz="3000" dirty="0" smtClean="0"/>
              <a:t>Czas</a:t>
            </a:r>
            <a:endParaRPr lang="pl-PL" sz="3000" dirty="0"/>
          </a:p>
          <a:p>
            <a:r>
              <a:rPr lang="pl-PL" sz="3000" dirty="0" smtClean="0"/>
              <a:t>Materiały merytoryczne</a:t>
            </a:r>
            <a:endParaRPr lang="pl-PL" sz="3000" dirty="0"/>
          </a:p>
          <a:p>
            <a:r>
              <a:rPr lang="pl-PL" sz="3000" dirty="0" smtClean="0"/>
              <a:t>Plan</a:t>
            </a:r>
            <a:endParaRPr lang="pl-PL" sz="3000" dirty="0"/>
          </a:p>
          <a:p>
            <a:pPr lvl="1"/>
            <a:r>
              <a:rPr lang="pl-PL" sz="3000" dirty="0" smtClean="0"/>
              <a:t>początek </a:t>
            </a:r>
            <a:r>
              <a:rPr lang="pl-PL" sz="3000" dirty="0"/>
              <a:t>– przedstawienie problemu, postawienie pytania</a:t>
            </a:r>
          </a:p>
          <a:p>
            <a:pPr lvl="1"/>
            <a:r>
              <a:rPr lang="pl-PL" sz="3000" dirty="0" smtClean="0"/>
              <a:t>rozwinięcie </a:t>
            </a:r>
            <a:r>
              <a:rPr lang="pl-PL" sz="3000" dirty="0"/>
              <a:t>– utrzymanie uwagi słuchaczy</a:t>
            </a:r>
          </a:p>
          <a:p>
            <a:pPr lvl="1"/>
            <a:r>
              <a:rPr lang="pl-PL" sz="3000" dirty="0" smtClean="0"/>
              <a:t>zakończenie </a:t>
            </a:r>
            <a:r>
              <a:rPr lang="pl-PL" sz="3000" dirty="0"/>
              <a:t>– </a:t>
            </a:r>
            <a:r>
              <a:rPr lang="pl-PL" sz="3000" dirty="0" smtClean="0"/>
              <a:t>powtórzenie problemu, posumowanie</a:t>
            </a:r>
            <a:endParaRPr lang="pl-PL" sz="3000" dirty="0"/>
          </a:p>
          <a:p>
            <a:endParaRPr lang="pl-PL" dirty="0"/>
          </a:p>
          <a:p>
            <a:endParaRPr lang="pl-PL" dirty="0"/>
          </a:p>
          <a:p>
            <a:pPr lvl="1"/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9201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4" y="6389137"/>
            <a:ext cx="929911" cy="396000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003</a:t>
            </a:r>
          </a:p>
        </p:txBody>
      </p:sp>
      <p:sp>
        <p:nvSpPr>
          <p:cNvPr id="11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Przygotowanie wystąpienia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797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46A65D2-0B45-4918-B3DC-BE5835ECB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630800"/>
            <a:ext cx="9815822" cy="3581400"/>
          </a:xfrm>
        </p:spPr>
        <p:txBody>
          <a:bodyPr>
            <a:normAutofit/>
          </a:bodyPr>
          <a:lstStyle/>
          <a:p>
            <a:r>
              <a:rPr lang="pl-PL" sz="3000" dirty="0"/>
              <a:t>mówić </a:t>
            </a:r>
            <a:r>
              <a:rPr lang="pl-PL" sz="3000" dirty="0" smtClean="0"/>
              <a:t>wyraźnie</a:t>
            </a:r>
          </a:p>
          <a:p>
            <a:r>
              <a:rPr lang="pl-PL" sz="3000" dirty="0" smtClean="0"/>
              <a:t>dbać </a:t>
            </a:r>
            <a:r>
              <a:rPr lang="pl-PL" sz="3000" dirty="0"/>
              <a:t>o odpowiedni, </a:t>
            </a:r>
            <a:r>
              <a:rPr lang="pl-PL" sz="3000" dirty="0" smtClean="0"/>
              <a:t>ciepły </a:t>
            </a:r>
            <a:r>
              <a:rPr lang="pl-PL" sz="3000" dirty="0"/>
              <a:t>ton </a:t>
            </a:r>
            <a:r>
              <a:rPr lang="pl-PL" sz="3000" dirty="0" smtClean="0"/>
              <a:t>głosu</a:t>
            </a:r>
            <a:endParaRPr lang="pl-PL" sz="3000" dirty="0"/>
          </a:p>
          <a:p>
            <a:r>
              <a:rPr lang="pl-PL" sz="3000" dirty="0" smtClean="0"/>
              <a:t>dbać </a:t>
            </a:r>
            <a:r>
              <a:rPr lang="pl-PL" sz="3000" dirty="0"/>
              <a:t>o właściwą </a:t>
            </a:r>
            <a:r>
              <a:rPr lang="pl-PL" sz="3000" dirty="0" smtClean="0"/>
              <a:t>postawę</a:t>
            </a:r>
          </a:p>
          <a:p>
            <a:r>
              <a:rPr lang="pl-PL" sz="3000" dirty="0" smtClean="0"/>
              <a:t>dbać o </a:t>
            </a:r>
            <a:r>
              <a:rPr lang="pl-PL" sz="3000" dirty="0"/>
              <a:t>wyważoną gestykulację – nadmierna ekspresja może rozpraszać odbiorców, którzy zamiast słuchać, będą śledzić ruchy </a:t>
            </a:r>
            <a:r>
              <a:rPr lang="pl-PL" sz="3000" dirty="0" smtClean="0"/>
              <a:t>dłoni</a:t>
            </a:r>
            <a:endParaRPr lang="pl-PL" sz="30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8826B3AD-F924-4AD1-8CF7-776E3BD840B2}"/>
              </a:ext>
            </a:extLst>
          </p:cNvPr>
          <p:cNvSpPr/>
          <p:nvPr/>
        </p:nvSpPr>
        <p:spPr>
          <a:xfrm flipH="1">
            <a:off x="0" y="6299201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3838BE8C-8D81-403C-89C7-2FAB2EA45D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4" y="6389137"/>
            <a:ext cx="929911" cy="396000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51E08106-E6FA-4E0F-8A4F-E1092EEAC67E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004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Prelegent powinien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6755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46A65D2-0B45-4918-B3DC-BE5835ECB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630800"/>
            <a:ext cx="9815822" cy="3581400"/>
          </a:xfrm>
        </p:spPr>
        <p:txBody>
          <a:bodyPr>
            <a:normAutofit/>
          </a:bodyPr>
          <a:lstStyle/>
          <a:p>
            <a:r>
              <a:rPr lang="pl-PL" sz="3000" dirty="0" smtClean="0"/>
              <a:t>utrzymywać kontakt wzrokowy ze słuchaczami – pozwala to zaobserwować, czy się nie nudzą</a:t>
            </a:r>
          </a:p>
          <a:p>
            <a:r>
              <a:rPr lang="pl-PL" sz="3000" dirty="0" smtClean="0"/>
              <a:t>mówić tak, aby wszyscy słyszeli – w razie potrzeby należy skorzystać z mikrofonu i nagłośnienia</a:t>
            </a:r>
          </a:p>
          <a:p>
            <a:r>
              <a:rPr lang="pl-PL" sz="3000" dirty="0" smtClean="0"/>
              <a:t>mówić płynnie – warto wynotować sobie główne punkty wystąpienia, tak aby można było w razie potrzeby zerknąć</a:t>
            </a:r>
            <a:endParaRPr lang="pl-PL" sz="30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8826B3AD-F924-4AD1-8CF7-776E3BD840B2}"/>
              </a:ext>
            </a:extLst>
          </p:cNvPr>
          <p:cNvSpPr/>
          <p:nvPr/>
        </p:nvSpPr>
        <p:spPr>
          <a:xfrm flipH="1">
            <a:off x="0" y="6299201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3838BE8C-8D81-403C-89C7-2FAB2EA45D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4" y="6389137"/>
            <a:ext cx="929911" cy="396000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51E08106-E6FA-4E0F-8A4F-E1092EEAC67E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005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Prelegent powinien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6755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46A65D2-0B45-4918-B3DC-BE5835ECB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630800"/>
            <a:ext cx="9815822" cy="3581400"/>
          </a:xfrm>
        </p:spPr>
        <p:txBody>
          <a:bodyPr>
            <a:normAutofit/>
          </a:bodyPr>
          <a:lstStyle/>
          <a:p>
            <a:r>
              <a:rPr lang="pl-PL" sz="3000" dirty="0" smtClean="0"/>
              <a:t>trzymać się planu wystąpienia, ale jednocześnie zachować spontaniczność</a:t>
            </a:r>
          </a:p>
          <a:p>
            <a:r>
              <a:rPr lang="pl-PL" sz="3000" dirty="0" smtClean="0"/>
              <a:t>kontrolować czas wystąpienia</a:t>
            </a:r>
          </a:p>
          <a:p>
            <a:r>
              <a:rPr lang="pl-PL" sz="3000" dirty="0" smtClean="0"/>
              <a:t>podziękować za uwagę i zostawić trochę czasu na pytania od słuchaczy albo powtórzyć główną myśl prezentacji</a:t>
            </a:r>
          </a:p>
          <a:p>
            <a:endParaRPr lang="pl-PL" sz="30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8826B3AD-F924-4AD1-8CF7-776E3BD840B2}"/>
              </a:ext>
            </a:extLst>
          </p:cNvPr>
          <p:cNvSpPr/>
          <p:nvPr/>
        </p:nvSpPr>
        <p:spPr>
          <a:xfrm flipH="1">
            <a:off x="0" y="6299201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3838BE8C-8D81-403C-89C7-2FAB2EA45D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4" y="6389137"/>
            <a:ext cx="929911" cy="396000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51E08106-E6FA-4E0F-8A4F-E1092EEAC67E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006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Prelegent powinien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6755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46A65D2-0B45-4918-B3DC-BE5835ECB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630800"/>
            <a:ext cx="9815822" cy="3581400"/>
          </a:xfrm>
        </p:spPr>
        <p:txBody>
          <a:bodyPr>
            <a:normAutofit/>
          </a:bodyPr>
          <a:lstStyle/>
          <a:p>
            <a:r>
              <a:rPr lang="pl-PL" sz="3000" dirty="0" smtClean="0"/>
              <a:t>Poprawna dykcja i artykulacja, dokładność wymowy poszczególnych wyrazów i całych zdań</a:t>
            </a:r>
          </a:p>
          <a:p>
            <a:r>
              <a:rPr lang="pl-PL" sz="3000" dirty="0" smtClean="0"/>
              <a:t>Grupowanie tekstu zgodnie z logiką wypowiedzi</a:t>
            </a:r>
          </a:p>
          <a:p>
            <a:r>
              <a:rPr lang="pl-PL" sz="3000" dirty="0" smtClean="0"/>
              <a:t>Odpowiednie operowanie tonem głosu</a:t>
            </a:r>
          </a:p>
          <a:p>
            <a:r>
              <a:rPr lang="pl-PL" sz="3000" dirty="0" smtClean="0"/>
              <a:t>Tempo mówienia dostosowane do odbiorców</a:t>
            </a:r>
          </a:p>
          <a:p>
            <a:r>
              <a:rPr lang="pl-PL" sz="3000" dirty="0" smtClean="0"/>
              <a:t>Poprawne oddychanie podczas prezentacji</a:t>
            </a:r>
            <a:endParaRPr lang="pl-PL" sz="30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8826B3AD-F924-4AD1-8CF7-776E3BD840B2}"/>
              </a:ext>
            </a:extLst>
          </p:cNvPr>
          <p:cNvSpPr/>
          <p:nvPr/>
        </p:nvSpPr>
        <p:spPr>
          <a:xfrm flipH="1">
            <a:off x="0" y="6299201"/>
            <a:ext cx="12192000" cy="558800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3838BE8C-8D81-403C-89C7-2FAB2EA45D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4" y="6389137"/>
            <a:ext cx="929911" cy="396000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51E08106-E6FA-4E0F-8A4F-E1092EEAC67E}"/>
              </a:ext>
            </a:extLst>
          </p:cNvPr>
          <p:cNvSpPr/>
          <p:nvPr/>
        </p:nvSpPr>
        <p:spPr>
          <a:xfrm>
            <a:off x="11395731" y="6375683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007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8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Jak mówić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6755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3" y="2560569"/>
            <a:ext cx="11167021" cy="334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5141" y="6217623"/>
            <a:ext cx="731505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597" r="31840" b="18187"/>
          <a:stretch/>
        </p:blipFill>
        <p:spPr>
          <a:xfrm>
            <a:off x="7285225" y="950633"/>
            <a:ext cx="3033091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4A47C1B-7E53-4B5A-B24C-842A4B919A53}"/>
              </a:ext>
            </a:extLst>
          </p:cNvPr>
          <p:cNvSpPr/>
          <p:nvPr/>
        </p:nvSpPr>
        <p:spPr>
          <a:xfrm>
            <a:off x="1" y="0"/>
            <a:ext cx="12190413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2" y="436324"/>
            <a:ext cx="2356813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="" xmlns:a16="http://schemas.microsoft.com/office/drawing/2014/main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1" y="2645388"/>
            <a:ext cx="1219041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9600" b="1">
                <a:solidFill>
                  <a:schemeClr val="bg1"/>
                </a:solidFill>
                <a:latin typeface="Dosis"/>
              </a:rPr>
              <a:t>Dziękujemy </a:t>
            </a:r>
            <a:r>
              <a:rPr lang="pl-PL" sz="9600" b="1" smtClean="0">
                <a:solidFill>
                  <a:schemeClr val="bg1"/>
                </a:solidFill>
                <a:latin typeface="Dosis"/>
              </a:rPr>
              <a:t/>
            </a:r>
            <a:br>
              <a:rPr lang="pl-PL" sz="9600" b="1" smtClean="0">
                <a:solidFill>
                  <a:schemeClr val="bg1"/>
                </a:solidFill>
                <a:latin typeface="Dosis"/>
              </a:rPr>
            </a:br>
            <a:r>
              <a:rPr lang="pl-PL" sz="9600" b="1" smtClean="0">
                <a:solidFill>
                  <a:schemeClr val="bg1"/>
                </a:solidFill>
                <a:latin typeface="Dosis"/>
              </a:rPr>
              <a:t>za </a:t>
            </a:r>
            <a:r>
              <a:rPr lang="pl-PL" sz="9600" b="1" dirty="0">
                <a:solidFill>
                  <a:schemeClr val="bg1"/>
                </a:solidFill>
                <a:latin typeface="Dosis"/>
              </a:rPr>
              <a:t>uwagę!</a:t>
            </a:r>
          </a:p>
        </p:txBody>
      </p:sp>
    </p:spTree>
    <p:extLst>
      <p:ext uri="{BB962C8B-B14F-4D97-AF65-F5344CB8AC3E}">
        <p14:creationId xmlns="" xmlns:p14="http://schemas.microsoft.com/office/powerpoint/2010/main" val="10562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</TotalTime>
  <Words>228</Words>
  <Application>Microsoft Office PowerPoint</Application>
  <PresentationFormat>Niestandardowy</PresentationFormat>
  <Paragraphs>50</Paragraphs>
  <Slides>8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HTML  </vt:lpstr>
      <vt:lpstr>Slajd 2</vt:lpstr>
      <vt:lpstr>Slajd 3</vt:lpstr>
      <vt:lpstr>Slajd 4</vt:lpstr>
      <vt:lpstr>Slajd 5</vt:lpstr>
      <vt:lpstr>Slajd 6</vt:lpstr>
      <vt:lpstr>Slajd 7</vt:lpstr>
      <vt:lpstr>HTML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Sztuka prezentacji</dc:title>
  <dc:creator>Wanda Jochemczyk</dc:creator>
  <cp:lastModifiedBy>mb</cp:lastModifiedBy>
  <cp:revision>36</cp:revision>
  <dcterms:created xsi:type="dcterms:W3CDTF">2020-05-17T10:21:59Z</dcterms:created>
  <dcterms:modified xsi:type="dcterms:W3CDTF">2020-07-09T08:33:34Z</dcterms:modified>
</cp:coreProperties>
</file>