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25" r:id="rId3"/>
    <p:sldId id="326" r:id="rId4"/>
    <p:sldId id="327" r:id="rId5"/>
    <p:sldId id="332" r:id="rId6"/>
    <p:sldId id="333" r:id="rId7"/>
    <p:sldId id="330" r:id="rId8"/>
    <p:sldId id="334" r:id="rId9"/>
    <p:sldId id="335" r:id="rId10"/>
    <p:sldId id="336" r:id="rId11"/>
    <p:sldId id="337" r:id="rId12"/>
    <p:sldId id="339" r:id="rId13"/>
    <p:sldId id="340" r:id="rId14"/>
    <p:sldId id="341" r:id="rId15"/>
    <p:sldId id="342" r:id="rId16"/>
    <p:sldId id="345" r:id="rId17"/>
    <p:sldId id="344" r:id="rId18"/>
    <p:sldId id="346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6AA84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0FA8-7F65-4867-A7D9-C870B5ED0EFE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672B9-5665-4CBF-91DB-441C6E5229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08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81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535B82-D707-47B0-8F9F-1DB934513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285F78-013F-4F41-A85C-41A9EE22A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D3615F-40E1-48A1-B539-FC33355C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C1037A-9360-4BB6-A1BB-73EE57AF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2B5766-EF17-4BFB-9176-9B4D91DC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50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43E404-DE41-4361-8DAD-96AEFA11E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77A110-7CA5-40ED-A19B-C0C6F0DFD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1A7F17-6181-4542-ABE1-CE613735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00FE69-7395-43E6-80CA-60F90E3F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045296-DF5E-4F87-AA6A-0EFA5B10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66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53B375E-E95A-4512-B22D-1CE79D0FA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2E2DC04-2A42-4657-97E2-E0262000E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E33F60-B0E9-4C55-A344-086737D0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98DBC5-4340-4D2A-B4DF-7559687B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EA0CC4-3389-4678-B0E5-6D6CD7F5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154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3EAF4-1151-41F7-A485-0EB3EE30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DB01B0-B5D2-4C81-9542-BE89F3265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5C334D-AAB6-43A2-AE23-6CA790D4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7AA11B-8FA6-4F91-9294-17A6B002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19E8B4-7452-470B-BAEC-A9584FBD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68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5D76FD-4995-4501-B9E7-CE1672B50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FFD83EE-CC3A-408E-BBD6-4A6718C2F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B32D95-AA38-4C2B-A9D3-9D890CD6D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9BC92DE-0D4A-476F-BCC0-6541D5DAB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D4F5D1-FB25-42C2-96CB-6F7BA5093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6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EAB549-5FEF-4E80-854E-52934E6D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E3313-BE03-4E66-866F-DDFC03FAC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10D6919-63F4-4A5F-809A-643C8A68F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08BA421-DA28-49B4-BB41-F1B98AB4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EC90DFF-1EAA-4CA8-B21E-367638748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F4ADA8F-CBB6-427C-9CA4-13ABEB4C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04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D03011-3432-430E-8299-E5032B70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97BF01-ACD4-4FCD-973E-81E9D58DA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8C20808-BA06-4AD1-9817-EA1012A52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1C06F2-6DED-4C56-9BE8-3D91EF496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7E52A13-651E-4D55-BDF7-F76CA4B8A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A485A6D-0A03-4BCC-B08B-3AC9B1FE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3CBD556-F830-47CE-A422-C803ABD2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8F6D016-18A9-4DAF-87D2-CDDE0D4C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94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159BA3-B81F-4E4E-BC2F-A48D5284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BA648C-1F5F-4CB3-BC51-76985624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178AF7D-BFD3-4A36-98D1-30B6B6A47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519D036-F700-48AD-9BCD-1E86579E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80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C312308-485D-4808-AA39-98C142BB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6EAA996-6814-4995-862C-07213673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F306573-A407-48F3-BE79-4E91600A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528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8A3A82-AC25-4AFD-9FC4-90F435A43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98E72D-2255-4154-8499-0FCBC23D9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2480AA6-EF87-4A25-B4C0-D8C18808B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DA6362-F45D-4E0E-9EE2-E461627C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6A2937-FF51-4077-9D32-0C2A57E4D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62641A-7FBB-41F4-81B5-16C44619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62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B67656-F81E-43D2-A5AC-3839A05F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29F18CA-2601-4961-8005-CF523E22E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88F60CA-4DCE-47E6-956B-935B29BC1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D5F0F44-56DA-412D-8173-6496E4FD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352F50-2656-45FF-A1FD-7B09657D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D579E05-CE82-41D9-B8B6-D07A2B8F4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519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9E56755-E216-4691-B888-7B37165B4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9ECA609-4463-472C-AD2B-2016DE31B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4FCE53-F29C-48CC-A93A-C6E519ED0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04B8F-D0E1-4F1F-891F-3EDFF875F789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E47E1A-B414-44FE-9D91-D9E1138A2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EB25D8-80E1-4C66-9809-01D4A0909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221D-F923-4535-90C6-F1F5FE353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07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cyklopedia.pwn.pl/haslo/HTML;3912986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525" y="2560568"/>
            <a:ext cx="11168475" cy="334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6172" y="950632"/>
            <a:ext cx="3033486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436324"/>
            <a:ext cx="2357120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204259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9600" b="1" dirty="0">
                <a:solidFill>
                  <a:schemeClr val="bg1"/>
                </a:solidFill>
                <a:latin typeface="Dosis"/>
              </a:rPr>
              <a:t>Tworzenie </a:t>
            </a:r>
            <a:br>
              <a:rPr lang="pl-PL" sz="9600" b="1" dirty="0">
                <a:solidFill>
                  <a:schemeClr val="bg1"/>
                </a:solidFill>
                <a:latin typeface="Dosis"/>
              </a:rPr>
            </a:br>
            <a:r>
              <a:rPr lang="pl-PL" sz="9600" b="1" dirty="0">
                <a:solidFill>
                  <a:schemeClr val="bg1"/>
                </a:solidFill>
                <a:latin typeface="Dosis"/>
              </a:rPr>
              <a:t>dokumentu HTML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010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Nagłówek i stopka</a:t>
            </a:r>
          </a:p>
        </p:txBody>
      </p:sp>
      <p:sp>
        <p:nvSpPr>
          <p:cNvPr id="10" name="Google Shape;285;p24">
            <a:extLst>
              <a:ext uri="{FF2B5EF4-FFF2-40B4-BE49-F238E27FC236}">
                <a16:creationId xmlns:a16="http://schemas.microsoft.com/office/drawing/2014/main" id="{42D298DB-5238-4B5D-A197-74E7CFBC7DA6}"/>
              </a:ext>
            </a:extLst>
          </p:cNvPr>
          <p:cNvSpPr/>
          <p:nvPr/>
        </p:nvSpPr>
        <p:spPr>
          <a:xfrm>
            <a:off x="927218" y="1802209"/>
            <a:ext cx="763600" cy="763600"/>
          </a:xfrm>
          <a:prstGeom prst="ellipse">
            <a:avLst/>
          </a:prstGeom>
          <a:solidFill>
            <a:srgbClr val="595959">
              <a:alpha val="146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" name="Google Shape;304;p24">
            <a:extLst>
              <a:ext uri="{FF2B5EF4-FFF2-40B4-BE49-F238E27FC236}">
                <a16:creationId xmlns:a16="http://schemas.microsoft.com/office/drawing/2014/main" id="{D61E272E-01D4-47D7-92A3-7C15D5783B30}"/>
              </a:ext>
            </a:extLst>
          </p:cNvPr>
          <p:cNvSpPr/>
          <p:nvPr/>
        </p:nvSpPr>
        <p:spPr>
          <a:xfrm>
            <a:off x="959218" y="3276000"/>
            <a:ext cx="731600" cy="731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3" name="Google Shape;305;p24">
            <a:extLst>
              <a:ext uri="{FF2B5EF4-FFF2-40B4-BE49-F238E27FC236}">
                <a16:creationId xmlns:a16="http://schemas.microsoft.com/office/drawing/2014/main" id="{4D6F0F67-A68A-45E2-9361-EF8939428F54}"/>
              </a:ext>
            </a:extLst>
          </p:cNvPr>
          <p:cNvSpPr/>
          <p:nvPr/>
        </p:nvSpPr>
        <p:spPr>
          <a:xfrm>
            <a:off x="943208" y="1802219"/>
            <a:ext cx="731600" cy="731600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" name="Google Shape;308;p24">
            <a:extLst>
              <a:ext uri="{FF2B5EF4-FFF2-40B4-BE49-F238E27FC236}">
                <a16:creationId xmlns:a16="http://schemas.microsoft.com/office/drawing/2014/main" id="{6E077567-CAA3-421E-9699-65E4AD4A1D93}"/>
              </a:ext>
            </a:extLst>
          </p:cNvPr>
          <p:cNvSpPr txBox="1"/>
          <p:nvPr/>
        </p:nvSpPr>
        <p:spPr>
          <a:xfrm>
            <a:off x="1048608" y="1899137"/>
            <a:ext cx="520800" cy="496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1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5" name="Google Shape;309;p24">
            <a:extLst>
              <a:ext uri="{FF2B5EF4-FFF2-40B4-BE49-F238E27FC236}">
                <a16:creationId xmlns:a16="http://schemas.microsoft.com/office/drawing/2014/main" id="{D85C88BA-2A02-4457-BEFD-3C4292D437C6}"/>
              </a:ext>
            </a:extLst>
          </p:cNvPr>
          <p:cNvSpPr txBox="1"/>
          <p:nvPr/>
        </p:nvSpPr>
        <p:spPr>
          <a:xfrm>
            <a:off x="1048608" y="3384000"/>
            <a:ext cx="520800" cy="4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2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0" name="Google Shape;310;p24">
            <a:extLst>
              <a:ext uri="{FF2B5EF4-FFF2-40B4-BE49-F238E27FC236}">
                <a16:creationId xmlns:a16="http://schemas.microsoft.com/office/drawing/2014/main" id="{AAB20D51-AD5B-40FD-9242-B106FD39F5AB}"/>
              </a:ext>
            </a:extLst>
          </p:cNvPr>
          <p:cNvSpPr txBox="1"/>
          <p:nvPr/>
        </p:nvSpPr>
        <p:spPr>
          <a:xfrm>
            <a:off x="1037512" y="4680000"/>
            <a:ext cx="520800" cy="372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3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1" name="Google Shape;287;p24">
            <a:extLst>
              <a:ext uri="{FF2B5EF4-FFF2-40B4-BE49-F238E27FC236}">
                <a16:creationId xmlns:a16="http://schemas.microsoft.com/office/drawing/2014/main" id="{FA54BCA9-1199-4A1A-8E4F-3C07D330E532}"/>
              </a:ext>
            </a:extLst>
          </p:cNvPr>
          <p:cNvSpPr txBox="1"/>
          <p:nvPr/>
        </p:nvSpPr>
        <p:spPr>
          <a:xfrm>
            <a:off x="5400001" y="1781578"/>
            <a:ext cx="6387188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nazwa instytucji, logo, krótka informacja, wyszukiwarka, elementy nawigacyjne itp.</a:t>
            </a:r>
          </a:p>
        </p:txBody>
      </p:sp>
      <p:sp>
        <p:nvSpPr>
          <p:cNvPr id="23" name="Google Shape;312;p24">
            <a:extLst>
              <a:ext uri="{FF2B5EF4-FFF2-40B4-BE49-F238E27FC236}">
                <a16:creationId xmlns:a16="http://schemas.microsoft.com/office/drawing/2014/main" id="{0FF8CF12-04A4-4FC1-8D60-FD820A7C1D9A}"/>
              </a:ext>
            </a:extLst>
          </p:cNvPr>
          <p:cNvSpPr txBox="1"/>
          <p:nvPr/>
        </p:nvSpPr>
        <p:spPr>
          <a:xfrm>
            <a:off x="5400001" y="2988000"/>
            <a:ext cx="6387188" cy="1250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data powstania witryny, nazwa i dane firmy, nazwa twórcy strony i informacje o prawach autorskich albo odnośniki do powiązanych dokumentów itp. </a:t>
            </a:r>
          </a:p>
        </p:txBody>
      </p:sp>
      <p:sp>
        <p:nvSpPr>
          <p:cNvPr id="24" name="Google Shape;312;p24">
            <a:extLst>
              <a:ext uri="{FF2B5EF4-FFF2-40B4-BE49-F238E27FC236}">
                <a16:creationId xmlns:a16="http://schemas.microsoft.com/office/drawing/2014/main" id="{435F12BE-68DE-42FB-8418-B4331120FCAF}"/>
              </a:ext>
            </a:extLst>
          </p:cNvPr>
          <p:cNvSpPr txBox="1"/>
          <p:nvPr/>
        </p:nvSpPr>
        <p:spPr>
          <a:xfrm>
            <a:off x="1799999" y="1531139"/>
            <a:ext cx="3583992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5" name="Google Shape;312;p24">
            <a:extLst>
              <a:ext uri="{FF2B5EF4-FFF2-40B4-BE49-F238E27FC236}">
                <a16:creationId xmlns:a16="http://schemas.microsoft.com/office/drawing/2014/main" id="{2E87AD81-7027-4594-8982-34D1B39AC53D}"/>
              </a:ext>
            </a:extLst>
          </p:cNvPr>
          <p:cNvSpPr txBox="1"/>
          <p:nvPr/>
        </p:nvSpPr>
        <p:spPr>
          <a:xfrm>
            <a:off x="1800000" y="2988000"/>
            <a:ext cx="3593283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footer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footer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8922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011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Odnośniki zewnętrzne</a:t>
            </a:r>
          </a:p>
        </p:txBody>
      </p:sp>
      <p:sp>
        <p:nvSpPr>
          <p:cNvPr id="30" name="Google Shape;287;p24">
            <a:extLst>
              <a:ext uri="{FF2B5EF4-FFF2-40B4-BE49-F238E27FC236}">
                <a16:creationId xmlns:a16="http://schemas.microsoft.com/office/drawing/2014/main" id="{7A0221B3-AE1B-451B-8949-97841787108A}"/>
              </a:ext>
            </a:extLst>
          </p:cNvPr>
          <p:cNvSpPr txBox="1"/>
          <p:nvPr/>
        </p:nvSpPr>
        <p:spPr>
          <a:xfrm>
            <a:off x="1812208" y="2554189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adres URL otwieranej strony</a:t>
            </a:r>
            <a:endParaRPr sz="2400" dirty="0"/>
          </a:p>
        </p:txBody>
      </p:sp>
      <p:sp>
        <p:nvSpPr>
          <p:cNvPr id="35" name="Google Shape;312;p24">
            <a:extLst>
              <a:ext uri="{FF2B5EF4-FFF2-40B4-BE49-F238E27FC236}">
                <a16:creationId xmlns:a16="http://schemas.microsoft.com/office/drawing/2014/main" id="{823E0B32-1DEB-433C-A246-9CBF033AC289}"/>
              </a:ext>
            </a:extLst>
          </p:cNvPr>
          <p:cNvSpPr txBox="1"/>
          <p:nvPr/>
        </p:nvSpPr>
        <p:spPr>
          <a:xfrm>
            <a:off x="1812208" y="4061968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strona otwierana w nowym oknie</a:t>
            </a:r>
            <a:endParaRPr sz="2400" dirty="0"/>
          </a:p>
        </p:txBody>
      </p:sp>
      <p:pic>
        <p:nvPicPr>
          <p:cNvPr id="36" name="Obraz 35">
            <a:extLst>
              <a:ext uri="{FF2B5EF4-FFF2-40B4-BE49-F238E27FC236}">
                <a16:creationId xmlns:a16="http://schemas.microsoft.com/office/drawing/2014/main" id="{570CEAB3-0041-42AB-BB7F-38BB676BD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2208" y="1728000"/>
            <a:ext cx="8449854" cy="323895"/>
          </a:xfrm>
          <a:prstGeom prst="rect">
            <a:avLst/>
          </a:prstGeom>
        </p:spPr>
      </p:pic>
      <p:sp>
        <p:nvSpPr>
          <p:cNvPr id="39" name="Google Shape;312;p24">
            <a:extLst>
              <a:ext uri="{FF2B5EF4-FFF2-40B4-BE49-F238E27FC236}">
                <a16:creationId xmlns:a16="http://schemas.microsoft.com/office/drawing/2014/main" id="{6A816793-0F04-4A6D-BDAF-648495C0773C}"/>
              </a:ext>
            </a:extLst>
          </p:cNvPr>
          <p:cNvSpPr txBox="1"/>
          <p:nvPr/>
        </p:nvSpPr>
        <p:spPr>
          <a:xfrm>
            <a:off x="1812208" y="5245836"/>
            <a:ext cx="2436235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tekst odnośnika</a:t>
            </a:r>
            <a:endParaRPr sz="2400" dirty="0"/>
          </a:p>
        </p:txBody>
      </p: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FDC0FDB8-5EB6-4D08-944A-A48D60BAA63D}"/>
              </a:ext>
            </a:extLst>
          </p:cNvPr>
          <p:cNvCxnSpPr/>
          <p:nvPr/>
        </p:nvCxnSpPr>
        <p:spPr>
          <a:xfrm flipV="1">
            <a:off x="4107766" y="2326255"/>
            <a:ext cx="0" cy="43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: łamany 40">
            <a:extLst>
              <a:ext uri="{FF2B5EF4-FFF2-40B4-BE49-F238E27FC236}">
                <a16:creationId xmlns:a16="http://schemas.microsoft.com/office/drawing/2014/main" id="{894CE846-A9A6-4F59-B550-138DFEE98F3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673318" y="2930290"/>
            <a:ext cx="2124000" cy="936000"/>
          </a:xfrm>
          <a:prstGeom prst="bentConnector3">
            <a:avLst>
              <a:gd name="adj1" fmla="val 34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a 42">
            <a:extLst>
              <a:ext uri="{FF2B5EF4-FFF2-40B4-BE49-F238E27FC236}">
                <a16:creationId xmlns:a16="http://schemas.microsoft.com/office/drawing/2014/main" id="{B4C487F6-C1F9-4EA2-8D18-7CF340EDD902}"/>
              </a:ext>
            </a:extLst>
          </p:cNvPr>
          <p:cNvGrpSpPr/>
          <p:nvPr/>
        </p:nvGrpSpPr>
        <p:grpSpPr>
          <a:xfrm>
            <a:off x="943200" y="2579718"/>
            <a:ext cx="731600" cy="731600"/>
            <a:chOff x="943208" y="1802219"/>
            <a:chExt cx="731600" cy="731600"/>
          </a:xfrm>
        </p:grpSpPr>
        <p:sp>
          <p:nvSpPr>
            <p:cNvPr id="44" name="Google Shape;305;p24">
              <a:extLst>
                <a:ext uri="{FF2B5EF4-FFF2-40B4-BE49-F238E27FC236}">
                  <a16:creationId xmlns:a16="http://schemas.microsoft.com/office/drawing/2014/main" id="{58BE43FE-8330-4B50-8928-C8EC7BF3DF08}"/>
                </a:ext>
              </a:extLst>
            </p:cNvPr>
            <p:cNvSpPr/>
            <p:nvPr/>
          </p:nvSpPr>
          <p:spPr>
            <a:xfrm>
              <a:off x="943208" y="1802219"/>
              <a:ext cx="731600" cy="7316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308;p24">
              <a:extLst>
                <a:ext uri="{FF2B5EF4-FFF2-40B4-BE49-F238E27FC236}">
                  <a16:creationId xmlns:a16="http://schemas.microsoft.com/office/drawing/2014/main" id="{0D55FF80-16DA-47F9-8E34-84A10029021D}"/>
                </a:ext>
              </a:extLst>
            </p:cNvPr>
            <p:cNvSpPr txBox="1"/>
            <p:nvPr/>
          </p:nvSpPr>
          <p:spPr>
            <a:xfrm>
              <a:off x="1048608" y="1899137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1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46" name="Grupa 45">
            <a:extLst>
              <a:ext uri="{FF2B5EF4-FFF2-40B4-BE49-F238E27FC236}">
                <a16:creationId xmlns:a16="http://schemas.microsoft.com/office/drawing/2014/main" id="{48ADFCFA-1507-427B-A62D-466BB20F2D4A}"/>
              </a:ext>
            </a:extLst>
          </p:cNvPr>
          <p:cNvGrpSpPr/>
          <p:nvPr/>
        </p:nvGrpSpPr>
        <p:grpSpPr>
          <a:xfrm>
            <a:off x="943200" y="4052118"/>
            <a:ext cx="731600" cy="731600"/>
            <a:chOff x="959218" y="3276000"/>
            <a:chExt cx="731600" cy="731600"/>
          </a:xfrm>
        </p:grpSpPr>
        <p:sp>
          <p:nvSpPr>
            <p:cNvPr id="47" name="Google Shape;304;p24">
              <a:extLst>
                <a:ext uri="{FF2B5EF4-FFF2-40B4-BE49-F238E27FC236}">
                  <a16:creationId xmlns:a16="http://schemas.microsoft.com/office/drawing/2014/main" id="{9B0E9BEB-96EE-4A4A-B594-29CBBA865482}"/>
                </a:ext>
              </a:extLst>
            </p:cNvPr>
            <p:cNvSpPr/>
            <p:nvPr/>
          </p:nvSpPr>
          <p:spPr>
            <a:xfrm>
              <a:off x="959218" y="3276000"/>
              <a:ext cx="731600" cy="731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309;p24">
              <a:extLst>
                <a:ext uri="{FF2B5EF4-FFF2-40B4-BE49-F238E27FC236}">
                  <a16:creationId xmlns:a16="http://schemas.microsoft.com/office/drawing/2014/main" id="{25148995-050C-45A5-8258-3121F7E821AE}"/>
                </a:ext>
              </a:extLst>
            </p:cNvPr>
            <p:cNvSpPr txBox="1"/>
            <p:nvPr/>
          </p:nvSpPr>
          <p:spPr>
            <a:xfrm>
              <a:off x="1048608" y="3384000"/>
              <a:ext cx="520800" cy="4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2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49" name="Grupa 48">
            <a:extLst>
              <a:ext uri="{FF2B5EF4-FFF2-40B4-BE49-F238E27FC236}">
                <a16:creationId xmlns:a16="http://schemas.microsoft.com/office/drawing/2014/main" id="{C6A269FF-6A39-4830-BFC3-331D23A4C295}"/>
              </a:ext>
            </a:extLst>
          </p:cNvPr>
          <p:cNvGrpSpPr/>
          <p:nvPr/>
        </p:nvGrpSpPr>
        <p:grpSpPr>
          <a:xfrm>
            <a:off x="943200" y="5276118"/>
            <a:ext cx="731600" cy="731600"/>
            <a:chOff x="945817" y="4500000"/>
            <a:chExt cx="731600" cy="731600"/>
          </a:xfrm>
        </p:grpSpPr>
        <p:sp>
          <p:nvSpPr>
            <p:cNvPr id="50" name="Google Shape;306;p24">
              <a:extLst>
                <a:ext uri="{FF2B5EF4-FFF2-40B4-BE49-F238E27FC236}">
                  <a16:creationId xmlns:a16="http://schemas.microsoft.com/office/drawing/2014/main" id="{47DAC24C-E091-4184-9762-E9443808D312}"/>
                </a:ext>
              </a:extLst>
            </p:cNvPr>
            <p:cNvSpPr/>
            <p:nvPr/>
          </p:nvSpPr>
          <p:spPr>
            <a:xfrm>
              <a:off x="945817" y="4500000"/>
              <a:ext cx="731600" cy="731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310;p24">
              <a:extLst>
                <a:ext uri="{FF2B5EF4-FFF2-40B4-BE49-F238E27FC236}">
                  <a16:creationId xmlns:a16="http://schemas.microsoft.com/office/drawing/2014/main" id="{9F74F9EF-D7E6-42A5-A7B6-E8DDC771693D}"/>
                </a:ext>
              </a:extLst>
            </p:cNvPr>
            <p:cNvSpPr txBox="1"/>
            <p:nvPr/>
          </p:nvSpPr>
          <p:spPr>
            <a:xfrm>
              <a:off x="1037512" y="4680000"/>
              <a:ext cx="520800" cy="3728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3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cxnSp>
        <p:nvCxnSpPr>
          <p:cNvPr id="53" name="Łącznik: łamany 52">
            <a:extLst>
              <a:ext uri="{FF2B5EF4-FFF2-40B4-BE49-F238E27FC236}">
                <a16:creationId xmlns:a16="http://schemas.microsoft.com/office/drawing/2014/main" id="{625667DE-520C-4AF9-A8B9-4233D5F7D82A}"/>
              </a:ext>
            </a:extLst>
          </p:cNvPr>
          <p:cNvCxnSpPr>
            <a:cxnSpLocks/>
          </p:cNvCxnSpPr>
          <p:nvPr/>
        </p:nvCxnSpPr>
        <p:spPr>
          <a:xfrm flipV="1">
            <a:off x="4107766" y="2336290"/>
            <a:ext cx="5003969" cy="3305628"/>
          </a:xfrm>
          <a:prstGeom prst="bentConnector3">
            <a:avLst>
              <a:gd name="adj1" fmla="val 99967"/>
            </a:avLst>
          </a:prstGeom>
          <a:ln w="38100" cap="flat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008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012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Odnośniki wewnętrzne</a:t>
            </a:r>
          </a:p>
        </p:txBody>
      </p:sp>
      <p:cxnSp>
        <p:nvCxnSpPr>
          <p:cNvPr id="41" name="Łącznik: łamany 40">
            <a:extLst>
              <a:ext uri="{FF2B5EF4-FFF2-40B4-BE49-F238E27FC236}">
                <a16:creationId xmlns:a16="http://schemas.microsoft.com/office/drawing/2014/main" id="{894CE846-A9A6-4F59-B550-138DFEE98F3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900313" y="2715459"/>
            <a:ext cx="2124000" cy="1404000"/>
          </a:xfrm>
          <a:prstGeom prst="bentConnector3">
            <a:avLst>
              <a:gd name="adj1" fmla="val 34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a 42">
            <a:extLst>
              <a:ext uri="{FF2B5EF4-FFF2-40B4-BE49-F238E27FC236}">
                <a16:creationId xmlns:a16="http://schemas.microsoft.com/office/drawing/2014/main" id="{B4C487F6-C1F9-4EA2-8D18-7CF340EDD902}"/>
              </a:ext>
            </a:extLst>
          </p:cNvPr>
          <p:cNvGrpSpPr/>
          <p:nvPr/>
        </p:nvGrpSpPr>
        <p:grpSpPr>
          <a:xfrm>
            <a:off x="943200" y="2579718"/>
            <a:ext cx="731600" cy="731600"/>
            <a:chOff x="943208" y="1802219"/>
            <a:chExt cx="731600" cy="731600"/>
          </a:xfrm>
        </p:grpSpPr>
        <p:sp>
          <p:nvSpPr>
            <p:cNvPr id="44" name="Google Shape;305;p24">
              <a:extLst>
                <a:ext uri="{FF2B5EF4-FFF2-40B4-BE49-F238E27FC236}">
                  <a16:creationId xmlns:a16="http://schemas.microsoft.com/office/drawing/2014/main" id="{58BE43FE-8330-4B50-8928-C8EC7BF3DF08}"/>
                </a:ext>
              </a:extLst>
            </p:cNvPr>
            <p:cNvSpPr/>
            <p:nvPr/>
          </p:nvSpPr>
          <p:spPr>
            <a:xfrm>
              <a:off x="943208" y="1802219"/>
              <a:ext cx="731600" cy="7316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308;p24">
              <a:extLst>
                <a:ext uri="{FF2B5EF4-FFF2-40B4-BE49-F238E27FC236}">
                  <a16:creationId xmlns:a16="http://schemas.microsoft.com/office/drawing/2014/main" id="{0D55FF80-16DA-47F9-8E34-84A10029021D}"/>
                </a:ext>
              </a:extLst>
            </p:cNvPr>
            <p:cNvSpPr txBox="1"/>
            <p:nvPr/>
          </p:nvSpPr>
          <p:spPr>
            <a:xfrm>
              <a:off x="1048608" y="1899137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1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46" name="Grupa 45">
            <a:extLst>
              <a:ext uri="{FF2B5EF4-FFF2-40B4-BE49-F238E27FC236}">
                <a16:creationId xmlns:a16="http://schemas.microsoft.com/office/drawing/2014/main" id="{48ADFCFA-1507-427B-A62D-466BB20F2D4A}"/>
              </a:ext>
            </a:extLst>
          </p:cNvPr>
          <p:cNvGrpSpPr/>
          <p:nvPr/>
        </p:nvGrpSpPr>
        <p:grpSpPr>
          <a:xfrm>
            <a:off x="943200" y="4052118"/>
            <a:ext cx="731600" cy="731600"/>
            <a:chOff x="959218" y="3276000"/>
            <a:chExt cx="731600" cy="731600"/>
          </a:xfrm>
        </p:grpSpPr>
        <p:sp>
          <p:nvSpPr>
            <p:cNvPr id="47" name="Google Shape;304;p24">
              <a:extLst>
                <a:ext uri="{FF2B5EF4-FFF2-40B4-BE49-F238E27FC236}">
                  <a16:creationId xmlns:a16="http://schemas.microsoft.com/office/drawing/2014/main" id="{9B0E9BEB-96EE-4A4A-B594-29CBBA865482}"/>
                </a:ext>
              </a:extLst>
            </p:cNvPr>
            <p:cNvSpPr/>
            <p:nvPr/>
          </p:nvSpPr>
          <p:spPr>
            <a:xfrm>
              <a:off x="959218" y="3276000"/>
              <a:ext cx="731600" cy="731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309;p24">
              <a:extLst>
                <a:ext uri="{FF2B5EF4-FFF2-40B4-BE49-F238E27FC236}">
                  <a16:creationId xmlns:a16="http://schemas.microsoft.com/office/drawing/2014/main" id="{25148995-050C-45A5-8258-3121F7E821AE}"/>
                </a:ext>
              </a:extLst>
            </p:cNvPr>
            <p:cNvSpPr txBox="1"/>
            <p:nvPr/>
          </p:nvSpPr>
          <p:spPr>
            <a:xfrm>
              <a:off x="1048608" y="3384000"/>
              <a:ext cx="520800" cy="4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2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pic>
        <p:nvPicPr>
          <p:cNvPr id="23" name="Obraz 22">
            <a:extLst>
              <a:ext uri="{FF2B5EF4-FFF2-40B4-BE49-F238E27FC236}">
                <a16:creationId xmlns:a16="http://schemas.microsoft.com/office/drawing/2014/main" id="{B89A91BF-62C6-4B68-8F90-71A8904D7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3920" y="1497205"/>
            <a:ext cx="7505700" cy="733425"/>
          </a:xfrm>
          <a:prstGeom prst="rect">
            <a:avLst/>
          </a:prstGeom>
        </p:spPr>
      </p:pic>
      <p:sp>
        <p:nvSpPr>
          <p:cNvPr id="24" name="Google Shape;287;p24">
            <a:extLst>
              <a:ext uri="{FF2B5EF4-FFF2-40B4-BE49-F238E27FC236}">
                <a16:creationId xmlns:a16="http://schemas.microsoft.com/office/drawing/2014/main" id="{61310AD3-6096-40A3-9CBE-FF1EB0E64B6B}"/>
              </a:ext>
            </a:extLst>
          </p:cNvPr>
          <p:cNvSpPr txBox="1"/>
          <p:nvPr/>
        </p:nvSpPr>
        <p:spPr>
          <a:xfrm>
            <a:off x="1768330" y="2579718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element o odpowiednim </a:t>
            </a:r>
            <a:r>
              <a:rPr lang="pl-PL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pl-PL" sz="2400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sz="2400" dirty="0">
              <a:solidFill>
                <a:srgbClr val="2F559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5" name="Obraz 24">
            <a:extLst>
              <a:ext uri="{FF2B5EF4-FFF2-40B4-BE49-F238E27FC236}">
                <a16:creationId xmlns:a16="http://schemas.microsoft.com/office/drawing/2014/main" id="{F0E54674-4BB9-4EBD-A8D5-0A55367CDA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190" y="3210010"/>
            <a:ext cx="5715798" cy="333422"/>
          </a:xfrm>
          <a:prstGeom prst="rect">
            <a:avLst/>
          </a:prstGeom>
        </p:spPr>
      </p:pic>
      <p:sp>
        <p:nvSpPr>
          <p:cNvPr id="26" name="Google Shape;312;p24">
            <a:extLst>
              <a:ext uri="{FF2B5EF4-FFF2-40B4-BE49-F238E27FC236}">
                <a16:creationId xmlns:a16="http://schemas.microsoft.com/office/drawing/2014/main" id="{550A61D5-E3CD-4E92-B363-4B59402440CC}"/>
              </a:ext>
            </a:extLst>
          </p:cNvPr>
          <p:cNvSpPr txBox="1"/>
          <p:nvPr/>
        </p:nvSpPr>
        <p:spPr>
          <a:xfrm>
            <a:off x="1764190" y="4069540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dokument PDF otwierany w nowym oknie</a:t>
            </a:r>
            <a:endParaRPr sz="2400" dirty="0"/>
          </a:p>
        </p:txBody>
      </p:sp>
      <p:cxnSp>
        <p:nvCxnSpPr>
          <p:cNvPr id="28" name="Łącznik: łamany 27">
            <a:extLst>
              <a:ext uri="{FF2B5EF4-FFF2-40B4-BE49-F238E27FC236}">
                <a16:creationId xmlns:a16="http://schemas.microsoft.com/office/drawing/2014/main" id="{5C37EED9-A99F-4B8D-8128-3E031BA53E17}"/>
              </a:ext>
            </a:extLst>
          </p:cNvPr>
          <p:cNvCxnSpPr>
            <a:cxnSpLocks/>
          </p:cNvCxnSpPr>
          <p:nvPr/>
        </p:nvCxnSpPr>
        <p:spPr>
          <a:xfrm flipV="1">
            <a:off x="1918190" y="1678607"/>
            <a:ext cx="504000" cy="1044000"/>
          </a:xfrm>
          <a:prstGeom prst="bentConnector3">
            <a:avLst>
              <a:gd name="adj1" fmla="val 34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113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013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Grafika</a:t>
            </a:r>
          </a:p>
        </p:txBody>
      </p:sp>
      <p:grpSp>
        <p:nvGrpSpPr>
          <p:cNvPr id="27" name="Grupa 26">
            <a:extLst>
              <a:ext uri="{FF2B5EF4-FFF2-40B4-BE49-F238E27FC236}">
                <a16:creationId xmlns:a16="http://schemas.microsoft.com/office/drawing/2014/main" id="{B387BC5A-9F37-42E4-8A3B-7E97F9624031}"/>
              </a:ext>
            </a:extLst>
          </p:cNvPr>
          <p:cNvGrpSpPr/>
          <p:nvPr/>
        </p:nvGrpSpPr>
        <p:grpSpPr>
          <a:xfrm>
            <a:off x="943200" y="2124000"/>
            <a:ext cx="731600" cy="731600"/>
            <a:chOff x="943208" y="1802219"/>
            <a:chExt cx="731600" cy="731600"/>
          </a:xfrm>
        </p:grpSpPr>
        <p:sp>
          <p:nvSpPr>
            <p:cNvPr id="13" name="Google Shape;305;p24">
              <a:extLst>
                <a:ext uri="{FF2B5EF4-FFF2-40B4-BE49-F238E27FC236}">
                  <a16:creationId xmlns:a16="http://schemas.microsoft.com/office/drawing/2014/main" id="{4D6F0F67-A68A-45E2-9361-EF8939428F54}"/>
                </a:ext>
              </a:extLst>
            </p:cNvPr>
            <p:cNvSpPr/>
            <p:nvPr/>
          </p:nvSpPr>
          <p:spPr>
            <a:xfrm>
              <a:off x="943208" y="1802219"/>
              <a:ext cx="731600" cy="7316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308;p24">
              <a:extLst>
                <a:ext uri="{FF2B5EF4-FFF2-40B4-BE49-F238E27FC236}">
                  <a16:creationId xmlns:a16="http://schemas.microsoft.com/office/drawing/2014/main" id="{6E077567-CAA3-421E-9699-65E4AD4A1D93}"/>
                </a:ext>
              </a:extLst>
            </p:cNvPr>
            <p:cNvSpPr txBox="1"/>
            <p:nvPr/>
          </p:nvSpPr>
          <p:spPr>
            <a:xfrm>
              <a:off x="1048608" y="1899137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1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8B45F620-C7D0-43BB-9F5B-74DB7BAF43BE}"/>
              </a:ext>
            </a:extLst>
          </p:cNvPr>
          <p:cNvGrpSpPr/>
          <p:nvPr/>
        </p:nvGrpSpPr>
        <p:grpSpPr>
          <a:xfrm>
            <a:off x="943200" y="3240000"/>
            <a:ext cx="731600" cy="731600"/>
            <a:chOff x="959218" y="3276000"/>
            <a:chExt cx="731600" cy="731600"/>
          </a:xfrm>
        </p:grpSpPr>
        <p:sp>
          <p:nvSpPr>
            <p:cNvPr id="12" name="Google Shape;304;p24">
              <a:extLst>
                <a:ext uri="{FF2B5EF4-FFF2-40B4-BE49-F238E27FC236}">
                  <a16:creationId xmlns:a16="http://schemas.microsoft.com/office/drawing/2014/main" id="{D61E272E-01D4-47D7-92A3-7C15D5783B30}"/>
                </a:ext>
              </a:extLst>
            </p:cNvPr>
            <p:cNvSpPr/>
            <p:nvPr/>
          </p:nvSpPr>
          <p:spPr>
            <a:xfrm>
              <a:off x="959218" y="3276000"/>
              <a:ext cx="731600" cy="731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309;p24">
              <a:extLst>
                <a:ext uri="{FF2B5EF4-FFF2-40B4-BE49-F238E27FC236}">
                  <a16:creationId xmlns:a16="http://schemas.microsoft.com/office/drawing/2014/main" id="{D85C88BA-2A02-4457-BEFD-3C4292D437C6}"/>
                </a:ext>
              </a:extLst>
            </p:cNvPr>
            <p:cNvSpPr txBox="1"/>
            <p:nvPr/>
          </p:nvSpPr>
          <p:spPr>
            <a:xfrm>
              <a:off x="1048608" y="3384000"/>
              <a:ext cx="520800" cy="4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2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29" name="Grupa 28">
            <a:extLst>
              <a:ext uri="{FF2B5EF4-FFF2-40B4-BE49-F238E27FC236}">
                <a16:creationId xmlns:a16="http://schemas.microsoft.com/office/drawing/2014/main" id="{8C604ED4-CD19-45D7-9C15-5E78C028A3CD}"/>
              </a:ext>
            </a:extLst>
          </p:cNvPr>
          <p:cNvGrpSpPr/>
          <p:nvPr/>
        </p:nvGrpSpPr>
        <p:grpSpPr>
          <a:xfrm>
            <a:off x="943200" y="4392000"/>
            <a:ext cx="731600" cy="731600"/>
            <a:chOff x="945817" y="4500000"/>
            <a:chExt cx="731600" cy="731600"/>
          </a:xfrm>
        </p:grpSpPr>
        <p:sp>
          <p:nvSpPr>
            <p:cNvPr id="19" name="Google Shape;306;p24">
              <a:extLst>
                <a:ext uri="{FF2B5EF4-FFF2-40B4-BE49-F238E27FC236}">
                  <a16:creationId xmlns:a16="http://schemas.microsoft.com/office/drawing/2014/main" id="{0D538A5E-2AA8-4CFE-9F6D-4476CBA8E598}"/>
                </a:ext>
              </a:extLst>
            </p:cNvPr>
            <p:cNvSpPr/>
            <p:nvPr/>
          </p:nvSpPr>
          <p:spPr>
            <a:xfrm>
              <a:off x="945817" y="4500000"/>
              <a:ext cx="731600" cy="731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310;p24">
              <a:extLst>
                <a:ext uri="{FF2B5EF4-FFF2-40B4-BE49-F238E27FC236}">
                  <a16:creationId xmlns:a16="http://schemas.microsoft.com/office/drawing/2014/main" id="{AAB20D51-AD5B-40FD-9242-B106FD39F5AB}"/>
                </a:ext>
              </a:extLst>
            </p:cNvPr>
            <p:cNvSpPr txBox="1"/>
            <p:nvPr/>
          </p:nvSpPr>
          <p:spPr>
            <a:xfrm>
              <a:off x="1037512" y="4680000"/>
              <a:ext cx="520800" cy="3728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3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pic>
        <p:nvPicPr>
          <p:cNvPr id="26" name="Obraz 25">
            <a:extLst>
              <a:ext uri="{FF2B5EF4-FFF2-40B4-BE49-F238E27FC236}">
                <a16:creationId xmlns:a16="http://schemas.microsoft.com/office/drawing/2014/main" id="{661D18A0-C473-4A0A-9B1D-C53AF5069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00" y="1512000"/>
            <a:ext cx="11704320" cy="351009"/>
          </a:xfrm>
          <a:prstGeom prst="rect">
            <a:avLst/>
          </a:prstGeom>
        </p:spPr>
      </p:pic>
      <p:grpSp>
        <p:nvGrpSpPr>
          <p:cNvPr id="30" name="Grupa 29">
            <a:extLst>
              <a:ext uri="{FF2B5EF4-FFF2-40B4-BE49-F238E27FC236}">
                <a16:creationId xmlns:a16="http://schemas.microsoft.com/office/drawing/2014/main" id="{553B3375-7A17-47DC-8604-8706BFBD3BCA}"/>
              </a:ext>
            </a:extLst>
          </p:cNvPr>
          <p:cNvGrpSpPr/>
          <p:nvPr/>
        </p:nvGrpSpPr>
        <p:grpSpPr>
          <a:xfrm>
            <a:off x="943200" y="5472000"/>
            <a:ext cx="731600" cy="731600"/>
            <a:chOff x="943200" y="1803600"/>
            <a:chExt cx="731600" cy="731600"/>
          </a:xfrm>
        </p:grpSpPr>
        <p:sp>
          <p:nvSpPr>
            <p:cNvPr id="31" name="Google Shape;305;p24">
              <a:extLst>
                <a:ext uri="{FF2B5EF4-FFF2-40B4-BE49-F238E27FC236}">
                  <a16:creationId xmlns:a16="http://schemas.microsoft.com/office/drawing/2014/main" id="{2EF3E6B6-0D49-43FD-A926-BA11D3A051B3}"/>
                </a:ext>
              </a:extLst>
            </p:cNvPr>
            <p:cNvSpPr/>
            <p:nvPr/>
          </p:nvSpPr>
          <p:spPr>
            <a:xfrm>
              <a:off x="943200" y="1803600"/>
              <a:ext cx="731600" cy="73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308;p24">
              <a:extLst>
                <a:ext uri="{FF2B5EF4-FFF2-40B4-BE49-F238E27FC236}">
                  <a16:creationId xmlns:a16="http://schemas.microsoft.com/office/drawing/2014/main" id="{5C87D0B8-F5FC-4F1B-B33C-5BF995299A20}"/>
                </a:ext>
              </a:extLst>
            </p:cNvPr>
            <p:cNvSpPr txBox="1"/>
            <p:nvPr/>
          </p:nvSpPr>
          <p:spPr>
            <a:xfrm>
              <a:off x="1008000" y="1903469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pl-PL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4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33" name="Google Shape;287;p24">
            <a:extLst>
              <a:ext uri="{FF2B5EF4-FFF2-40B4-BE49-F238E27FC236}">
                <a16:creationId xmlns:a16="http://schemas.microsoft.com/office/drawing/2014/main" id="{967BF855-534A-4985-9C68-05ADA612A936}"/>
              </a:ext>
            </a:extLst>
          </p:cNvPr>
          <p:cNvSpPr txBox="1"/>
          <p:nvPr/>
        </p:nvSpPr>
        <p:spPr>
          <a:xfrm>
            <a:off x="1800000" y="2105963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 err="1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pl-PL" sz="2400" b="1" dirty="0">
                <a:solidFill>
                  <a:srgbClr val="C00000"/>
                </a:solidFill>
              </a:rPr>
              <a:t> </a:t>
            </a:r>
            <a:r>
              <a:rPr lang="pl-PL" sz="2400" dirty="0"/>
              <a:t>– znacznik wstawiania obrazka</a:t>
            </a:r>
            <a:endParaRPr sz="2400" dirty="0"/>
          </a:p>
        </p:txBody>
      </p:sp>
      <p:sp>
        <p:nvSpPr>
          <p:cNvPr id="34" name="Google Shape;312;p24">
            <a:extLst>
              <a:ext uri="{FF2B5EF4-FFF2-40B4-BE49-F238E27FC236}">
                <a16:creationId xmlns:a16="http://schemas.microsoft.com/office/drawing/2014/main" id="{CFEE69FD-0DF7-4C00-BFE8-C1DFF2CA4D96}"/>
              </a:ext>
            </a:extLst>
          </p:cNvPr>
          <p:cNvSpPr txBox="1"/>
          <p:nvPr/>
        </p:nvSpPr>
        <p:spPr>
          <a:xfrm>
            <a:off x="1800000" y="4356000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 err="1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pl-PL" sz="2400" dirty="0"/>
              <a:t> – źródło obrazka </a:t>
            </a:r>
            <a:endParaRPr sz="1333" dirty="0">
              <a:solidFill>
                <a:srgbClr val="666666"/>
              </a:solidFill>
            </a:endParaRPr>
          </a:p>
        </p:txBody>
      </p:sp>
      <p:sp>
        <p:nvSpPr>
          <p:cNvPr id="35" name="Google Shape;313;p24">
            <a:extLst>
              <a:ext uri="{FF2B5EF4-FFF2-40B4-BE49-F238E27FC236}">
                <a16:creationId xmlns:a16="http://schemas.microsoft.com/office/drawing/2014/main" id="{D2562E3C-1F80-4233-B7B4-4C3058FE5733}"/>
              </a:ext>
            </a:extLst>
          </p:cNvPr>
          <p:cNvSpPr txBox="1"/>
          <p:nvPr/>
        </p:nvSpPr>
        <p:spPr>
          <a:xfrm>
            <a:off x="1800000" y="5472000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</a:t>
            </a: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dirty="0"/>
              <a:t>– tekst alternatywny</a:t>
            </a:r>
            <a:endParaRPr sz="1333" dirty="0">
              <a:solidFill>
                <a:srgbClr val="666666"/>
              </a:solidFill>
            </a:endParaRPr>
          </a:p>
        </p:txBody>
      </p:sp>
      <p:sp>
        <p:nvSpPr>
          <p:cNvPr id="36" name="Google Shape;312;p24">
            <a:extLst>
              <a:ext uri="{FF2B5EF4-FFF2-40B4-BE49-F238E27FC236}">
                <a16:creationId xmlns:a16="http://schemas.microsoft.com/office/drawing/2014/main" id="{F3E1EEB9-3206-4915-9EB8-0F4F8ECC1DB9}"/>
              </a:ext>
            </a:extLst>
          </p:cNvPr>
          <p:cNvSpPr txBox="1"/>
          <p:nvPr/>
        </p:nvSpPr>
        <p:spPr>
          <a:xfrm>
            <a:off x="1800000" y="3240000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pl-PL" sz="2400" dirty="0"/>
              <a:t> – odpowiedni element</a:t>
            </a:r>
            <a:endParaRPr sz="1333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4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014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Tabele</a:t>
            </a:r>
          </a:p>
        </p:txBody>
      </p:sp>
      <p:sp>
        <p:nvSpPr>
          <p:cNvPr id="11" name="Google Shape;287;p24">
            <a:extLst>
              <a:ext uri="{FF2B5EF4-FFF2-40B4-BE49-F238E27FC236}">
                <a16:creationId xmlns:a16="http://schemas.microsoft.com/office/drawing/2014/main" id="{B1668F36-E742-48F3-954F-D017CFE72E80}"/>
              </a:ext>
            </a:extLst>
          </p:cNvPr>
          <p:cNvSpPr txBox="1"/>
          <p:nvPr/>
        </p:nvSpPr>
        <p:spPr>
          <a:xfrm>
            <a:off x="5400000" y="3096000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wiersz tabeli</a:t>
            </a:r>
            <a:endParaRPr sz="2400" dirty="0"/>
          </a:p>
        </p:txBody>
      </p:sp>
      <p:grpSp>
        <p:nvGrpSpPr>
          <p:cNvPr id="27" name="Grupa 26">
            <a:extLst>
              <a:ext uri="{FF2B5EF4-FFF2-40B4-BE49-F238E27FC236}">
                <a16:creationId xmlns:a16="http://schemas.microsoft.com/office/drawing/2014/main" id="{B387BC5A-9F37-42E4-8A3B-7E97F9624031}"/>
              </a:ext>
            </a:extLst>
          </p:cNvPr>
          <p:cNvGrpSpPr/>
          <p:nvPr/>
        </p:nvGrpSpPr>
        <p:grpSpPr>
          <a:xfrm>
            <a:off x="943200" y="1803600"/>
            <a:ext cx="731600" cy="731600"/>
            <a:chOff x="943208" y="1802219"/>
            <a:chExt cx="731600" cy="731600"/>
          </a:xfrm>
        </p:grpSpPr>
        <p:sp>
          <p:nvSpPr>
            <p:cNvPr id="13" name="Google Shape;305;p24">
              <a:extLst>
                <a:ext uri="{FF2B5EF4-FFF2-40B4-BE49-F238E27FC236}">
                  <a16:creationId xmlns:a16="http://schemas.microsoft.com/office/drawing/2014/main" id="{4D6F0F67-A68A-45E2-9361-EF8939428F54}"/>
                </a:ext>
              </a:extLst>
            </p:cNvPr>
            <p:cNvSpPr/>
            <p:nvPr/>
          </p:nvSpPr>
          <p:spPr>
            <a:xfrm>
              <a:off x="943208" y="1802219"/>
              <a:ext cx="731600" cy="7316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308;p24">
              <a:extLst>
                <a:ext uri="{FF2B5EF4-FFF2-40B4-BE49-F238E27FC236}">
                  <a16:creationId xmlns:a16="http://schemas.microsoft.com/office/drawing/2014/main" id="{6E077567-CAA3-421E-9699-65E4AD4A1D93}"/>
                </a:ext>
              </a:extLst>
            </p:cNvPr>
            <p:cNvSpPr txBox="1"/>
            <p:nvPr/>
          </p:nvSpPr>
          <p:spPr>
            <a:xfrm>
              <a:off x="1048608" y="1899137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1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8B45F620-C7D0-43BB-9F5B-74DB7BAF43BE}"/>
              </a:ext>
            </a:extLst>
          </p:cNvPr>
          <p:cNvGrpSpPr/>
          <p:nvPr/>
        </p:nvGrpSpPr>
        <p:grpSpPr>
          <a:xfrm>
            <a:off x="943200" y="3132000"/>
            <a:ext cx="731600" cy="731600"/>
            <a:chOff x="959218" y="3276000"/>
            <a:chExt cx="731600" cy="731600"/>
          </a:xfrm>
        </p:grpSpPr>
        <p:sp>
          <p:nvSpPr>
            <p:cNvPr id="12" name="Google Shape;304;p24">
              <a:extLst>
                <a:ext uri="{FF2B5EF4-FFF2-40B4-BE49-F238E27FC236}">
                  <a16:creationId xmlns:a16="http://schemas.microsoft.com/office/drawing/2014/main" id="{D61E272E-01D4-47D7-92A3-7C15D5783B30}"/>
                </a:ext>
              </a:extLst>
            </p:cNvPr>
            <p:cNvSpPr/>
            <p:nvPr/>
          </p:nvSpPr>
          <p:spPr>
            <a:xfrm>
              <a:off x="959218" y="3276000"/>
              <a:ext cx="731600" cy="731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309;p24">
              <a:extLst>
                <a:ext uri="{FF2B5EF4-FFF2-40B4-BE49-F238E27FC236}">
                  <a16:creationId xmlns:a16="http://schemas.microsoft.com/office/drawing/2014/main" id="{D85C88BA-2A02-4457-BEFD-3C4292D437C6}"/>
                </a:ext>
              </a:extLst>
            </p:cNvPr>
            <p:cNvSpPr txBox="1"/>
            <p:nvPr/>
          </p:nvSpPr>
          <p:spPr>
            <a:xfrm>
              <a:off x="1048608" y="3384000"/>
              <a:ext cx="520800" cy="4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2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16" name="Google Shape;312;p24">
            <a:extLst>
              <a:ext uri="{FF2B5EF4-FFF2-40B4-BE49-F238E27FC236}">
                <a16:creationId xmlns:a16="http://schemas.microsoft.com/office/drawing/2014/main" id="{BAE03361-EA7A-46F0-8C70-3489DE0D8DE9}"/>
              </a:ext>
            </a:extLst>
          </p:cNvPr>
          <p:cNvSpPr txBox="1"/>
          <p:nvPr/>
        </p:nvSpPr>
        <p:spPr>
          <a:xfrm>
            <a:off x="5400000" y="1581871"/>
            <a:ext cx="6900123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sposób prezentowania i grupowania danych</a:t>
            </a:r>
            <a:endParaRPr sz="2400" dirty="0"/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8C604ED4-CD19-45D7-9C15-5E78C028A3CD}"/>
              </a:ext>
            </a:extLst>
          </p:cNvPr>
          <p:cNvGrpSpPr/>
          <p:nvPr/>
        </p:nvGrpSpPr>
        <p:grpSpPr>
          <a:xfrm>
            <a:off x="943200" y="4392000"/>
            <a:ext cx="731600" cy="731600"/>
            <a:chOff x="945817" y="4500000"/>
            <a:chExt cx="731600" cy="731600"/>
          </a:xfrm>
        </p:grpSpPr>
        <p:sp>
          <p:nvSpPr>
            <p:cNvPr id="19" name="Google Shape;306;p24">
              <a:extLst>
                <a:ext uri="{FF2B5EF4-FFF2-40B4-BE49-F238E27FC236}">
                  <a16:creationId xmlns:a16="http://schemas.microsoft.com/office/drawing/2014/main" id="{0D538A5E-2AA8-4CFE-9F6D-4476CBA8E598}"/>
                </a:ext>
              </a:extLst>
            </p:cNvPr>
            <p:cNvSpPr/>
            <p:nvPr/>
          </p:nvSpPr>
          <p:spPr>
            <a:xfrm>
              <a:off x="945817" y="4500000"/>
              <a:ext cx="731600" cy="731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310;p24">
              <a:extLst>
                <a:ext uri="{FF2B5EF4-FFF2-40B4-BE49-F238E27FC236}">
                  <a16:creationId xmlns:a16="http://schemas.microsoft.com/office/drawing/2014/main" id="{AAB20D51-AD5B-40FD-9242-B106FD39F5AB}"/>
                </a:ext>
              </a:extLst>
            </p:cNvPr>
            <p:cNvSpPr txBox="1"/>
            <p:nvPr/>
          </p:nvSpPr>
          <p:spPr>
            <a:xfrm>
              <a:off x="1037512" y="4680000"/>
              <a:ext cx="520800" cy="3728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3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22" name="Google Shape;312;p24">
            <a:extLst>
              <a:ext uri="{FF2B5EF4-FFF2-40B4-BE49-F238E27FC236}">
                <a16:creationId xmlns:a16="http://schemas.microsoft.com/office/drawing/2014/main" id="{9E05F60C-EDC5-44FC-949B-509175A2DD66}"/>
              </a:ext>
            </a:extLst>
          </p:cNvPr>
          <p:cNvSpPr txBox="1"/>
          <p:nvPr/>
        </p:nvSpPr>
        <p:spPr>
          <a:xfrm>
            <a:off x="5400000" y="4248000"/>
            <a:ext cx="6900123" cy="92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komórki tabeli</a:t>
            </a:r>
            <a:endParaRPr sz="2400" dirty="0"/>
          </a:p>
        </p:txBody>
      </p:sp>
      <p:sp>
        <p:nvSpPr>
          <p:cNvPr id="23" name="Google Shape;312;p24">
            <a:extLst>
              <a:ext uri="{FF2B5EF4-FFF2-40B4-BE49-F238E27FC236}">
                <a16:creationId xmlns:a16="http://schemas.microsoft.com/office/drawing/2014/main" id="{2E102CF5-5ADF-4A2C-86B0-8699DAEB1548}"/>
              </a:ext>
            </a:extLst>
          </p:cNvPr>
          <p:cNvSpPr txBox="1"/>
          <p:nvPr/>
        </p:nvSpPr>
        <p:spPr>
          <a:xfrm>
            <a:off x="1800000" y="1586390"/>
            <a:ext cx="322920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4" name="Google Shape;312;p24">
            <a:extLst>
              <a:ext uri="{FF2B5EF4-FFF2-40B4-BE49-F238E27FC236}">
                <a16:creationId xmlns:a16="http://schemas.microsoft.com/office/drawing/2014/main" id="{C850BB45-7BD9-4CC6-A9AB-A63AEF5E64C6}"/>
              </a:ext>
            </a:extLst>
          </p:cNvPr>
          <p:cNvSpPr txBox="1"/>
          <p:nvPr/>
        </p:nvSpPr>
        <p:spPr>
          <a:xfrm>
            <a:off x="1800000" y="284400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5" name="Google Shape;312;p24">
            <a:extLst>
              <a:ext uri="{FF2B5EF4-FFF2-40B4-BE49-F238E27FC236}">
                <a16:creationId xmlns:a16="http://schemas.microsoft.com/office/drawing/2014/main" id="{E1B7F906-3B66-451E-8E15-EEAF75927920}"/>
              </a:ext>
            </a:extLst>
          </p:cNvPr>
          <p:cNvSpPr txBox="1"/>
          <p:nvPr/>
        </p:nvSpPr>
        <p:spPr>
          <a:xfrm>
            <a:off x="1800000" y="410400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td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td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E1895FEA-9A79-4F8F-9C19-7E97AD6C0641}"/>
              </a:ext>
            </a:extLst>
          </p:cNvPr>
          <p:cNvGrpSpPr/>
          <p:nvPr/>
        </p:nvGrpSpPr>
        <p:grpSpPr>
          <a:xfrm>
            <a:off x="943200" y="5472000"/>
            <a:ext cx="731600" cy="731600"/>
            <a:chOff x="943200" y="1803600"/>
            <a:chExt cx="731600" cy="731600"/>
          </a:xfrm>
        </p:grpSpPr>
        <p:sp>
          <p:nvSpPr>
            <p:cNvPr id="30" name="Google Shape;305;p24">
              <a:extLst>
                <a:ext uri="{FF2B5EF4-FFF2-40B4-BE49-F238E27FC236}">
                  <a16:creationId xmlns:a16="http://schemas.microsoft.com/office/drawing/2014/main" id="{397A5DDD-761B-46FB-B44C-2DF5328F5F75}"/>
                </a:ext>
              </a:extLst>
            </p:cNvPr>
            <p:cNvSpPr/>
            <p:nvPr/>
          </p:nvSpPr>
          <p:spPr>
            <a:xfrm>
              <a:off x="943200" y="1803600"/>
              <a:ext cx="731600" cy="73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308;p24">
              <a:extLst>
                <a:ext uri="{FF2B5EF4-FFF2-40B4-BE49-F238E27FC236}">
                  <a16:creationId xmlns:a16="http://schemas.microsoft.com/office/drawing/2014/main" id="{BCE9F74B-D157-4C0A-BD0E-DA1004066886}"/>
                </a:ext>
              </a:extLst>
            </p:cNvPr>
            <p:cNvSpPr txBox="1"/>
            <p:nvPr/>
          </p:nvSpPr>
          <p:spPr>
            <a:xfrm>
              <a:off x="1008000" y="1903469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pl-PL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4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32" name="Google Shape;313;p24">
            <a:extLst>
              <a:ext uri="{FF2B5EF4-FFF2-40B4-BE49-F238E27FC236}">
                <a16:creationId xmlns:a16="http://schemas.microsoft.com/office/drawing/2014/main" id="{47EE61FA-A83A-4EF5-B7F2-359533A86DAF}"/>
              </a:ext>
            </a:extLst>
          </p:cNvPr>
          <p:cNvSpPr txBox="1"/>
          <p:nvPr/>
        </p:nvSpPr>
        <p:spPr>
          <a:xfrm>
            <a:off x="1800001" y="5472000"/>
            <a:ext cx="2886300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&lt;th&gt; &lt;/th&gt;</a:t>
            </a:r>
          </a:p>
        </p:txBody>
      </p:sp>
      <p:sp>
        <p:nvSpPr>
          <p:cNvPr id="33" name="Google Shape;312;p24">
            <a:extLst>
              <a:ext uri="{FF2B5EF4-FFF2-40B4-BE49-F238E27FC236}">
                <a16:creationId xmlns:a16="http://schemas.microsoft.com/office/drawing/2014/main" id="{049C55BD-4EEE-4E0A-9473-CFC088CD46D3}"/>
              </a:ext>
            </a:extLst>
          </p:cNvPr>
          <p:cNvSpPr txBox="1"/>
          <p:nvPr/>
        </p:nvSpPr>
        <p:spPr>
          <a:xfrm>
            <a:off x="5400000" y="5324002"/>
            <a:ext cx="6900123" cy="92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nagłówki kolumny i wiersza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859479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015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Tabele</a:t>
            </a:r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D9C8EF84-3E2A-483D-9248-AE4469383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52" y="1771418"/>
            <a:ext cx="5106113" cy="3315163"/>
          </a:xfrm>
          <a:prstGeom prst="rect">
            <a:avLst/>
          </a:prstGeom>
          <a:ln>
            <a:solidFill>
              <a:srgbClr val="2F5597"/>
            </a:solidFill>
          </a:ln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9A4BBC1C-8EE7-4814-B6FC-DC7BD725B6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1323" y="2983551"/>
            <a:ext cx="5343525" cy="866775"/>
          </a:xfrm>
          <a:prstGeom prst="rect">
            <a:avLst/>
          </a:prstGeom>
          <a:ln>
            <a:solidFill>
              <a:srgbClr val="2F5597"/>
            </a:solidFill>
          </a:ln>
        </p:spPr>
      </p:pic>
      <p:sp>
        <p:nvSpPr>
          <p:cNvPr id="37" name="Strzałka: w dół 36">
            <a:extLst>
              <a:ext uri="{FF2B5EF4-FFF2-40B4-BE49-F238E27FC236}">
                <a16:creationId xmlns:a16="http://schemas.microsoft.com/office/drawing/2014/main" id="{40698FD9-74E3-40A4-B456-5A01FE5CEF77}"/>
              </a:ext>
            </a:extLst>
          </p:cNvPr>
          <p:cNvSpPr/>
          <p:nvPr/>
        </p:nvSpPr>
        <p:spPr>
          <a:xfrm rot="16200000">
            <a:off x="5625561" y="3051140"/>
            <a:ext cx="731600" cy="731600"/>
          </a:xfrm>
          <a:prstGeom prst="downArrow">
            <a:avLst/>
          </a:prstGeom>
          <a:solidFill>
            <a:srgbClr val="6AA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120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016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Zasadnicza część strony</a:t>
            </a:r>
          </a:p>
        </p:txBody>
      </p:sp>
      <p:sp>
        <p:nvSpPr>
          <p:cNvPr id="11" name="Google Shape;287;p24">
            <a:extLst>
              <a:ext uri="{FF2B5EF4-FFF2-40B4-BE49-F238E27FC236}">
                <a16:creationId xmlns:a16="http://schemas.microsoft.com/office/drawing/2014/main" id="{B1668F36-E742-48F3-954F-D017CFE72E80}"/>
              </a:ext>
            </a:extLst>
          </p:cNvPr>
          <p:cNvSpPr txBox="1"/>
          <p:nvPr/>
        </p:nvSpPr>
        <p:spPr>
          <a:xfrm>
            <a:off x="5400000" y="3276000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wyznacza obszar przeznaczony na elementy nawigacyjne (menu)</a:t>
            </a:r>
          </a:p>
        </p:txBody>
      </p:sp>
      <p:grpSp>
        <p:nvGrpSpPr>
          <p:cNvPr id="27" name="Grupa 26">
            <a:extLst>
              <a:ext uri="{FF2B5EF4-FFF2-40B4-BE49-F238E27FC236}">
                <a16:creationId xmlns:a16="http://schemas.microsoft.com/office/drawing/2014/main" id="{B387BC5A-9F37-42E4-8A3B-7E97F9624031}"/>
              </a:ext>
            </a:extLst>
          </p:cNvPr>
          <p:cNvGrpSpPr/>
          <p:nvPr/>
        </p:nvGrpSpPr>
        <p:grpSpPr>
          <a:xfrm>
            <a:off x="943200" y="1803600"/>
            <a:ext cx="731600" cy="731600"/>
            <a:chOff x="943208" y="1802219"/>
            <a:chExt cx="731600" cy="731600"/>
          </a:xfrm>
        </p:grpSpPr>
        <p:sp>
          <p:nvSpPr>
            <p:cNvPr id="13" name="Google Shape;305;p24">
              <a:extLst>
                <a:ext uri="{FF2B5EF4-FFF2-40B4-BE49-F238E27FC236}">
                  <a16:creationId xmlns:a16="http://schemas.microsoft.com/office/drawing/2014/main" id="{4D6F0F67-A68A-45E2-9361-EF8939428F54}"/>
                </a:ext>
              </a:extLst>
            </p:cNvPr>
            <p:cNvSpPr/>
            <p:nvPr/>
          </p:nvSpPr>
          <p:spPr>
            <a:xfrm>
              <a:off x="943208" y="1802219"/>
              <a:ext cx="731600" cy="7316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308;p24">
              <a:extLst>
                <a:ext uri="{FF2B5EF4-FFF2-40B4-BE49-F238E27FC236}">
                  <a16:creationId xmlns:a16="http://schemas.microsoft.com/office/drawing/2014/main" id="{6E077567-CAA3-421E-9699-65E4AD4A1D93}"/>
                </a:ext>
              </a:extLst>
            </p:cNvPr>
            <p:cNvSpPr txBox="1"/>
            <p:nvPr/>
          </p:nvSpPr>
          <p:spPr>
            <a:xfrm>
              <a:off x="1048608" y="1899137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1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8B45F620-C7D0-43BB-9F5B-74DB7BAF43BE}"/>
              </a:ext>
            </a:extLst>
          </p:cNvPr>
          <p:cNvGrpSpPr/>
          <p:nvPr/>
        </p:nvGrpSpPr>
        <p:grpSpPr>
          <a:xfrm>
            <a:off x="943200" y="3276000"/>
            <a:ext cx="731600" cy="731600"/>
            <a:chOff x="959218" y="3276000"/>
            <a:chExt cx="731600" cy="731600"/>
          </a:xfrm>
        </p:grpSpPr>
        <p:sp>
          <p:nvSpPr>
            <p:cNvPr id="12" name="Google Shape;304;p24">
              <a:extLst>
                <a:ext uri="{FF2B5EF4-FFF2-40B4-BE49-F238E27FC236}">
                  <a16:creationId xmlns:a16="http://schemas.microsoft.com/office/drawing/2014/main" id="{D61E272E-01D4-47D7-92A3-7C15D5783B30}"/>
                </a:ext>
              </a:extLst>
            </p:cNvPr>
            <p:cNvSpPr/>
            <p:nvPr/>
          </p:nvSpPr>
          <p:spPr>
            <a:xfrm>
              <a:off x="959218" y="3276000"/>
              <a:ext cx="731600" cy="731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309;p24">
              <a:extLst>
                <a:ext uri="{FF2B5EF4-FFF2-40B4-BE49-F238E27FC236}">
                  <a16:creationId xmlns:a16="http://schemas.microsoft.com/office/drawing/2014/main" id="{D85C88BA-2A02-4457-BEFD-3C4292D437C6}"/>
                </a:ext>
              </a:extLst>
            </p:cNvPr>
            <p:cNvSpPr txBox="1"/>
            <p:nvPr/>
          </p:nvSpPr>
          <p:spPr>
            <a:xfrm>
              <a:off x="1048608" y="3384000"/>
              <a:ext cx="520800" cy="4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2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16" name="Google Shape;312;p24">
            <a:extLst>
              <a:ext uri="{FF2B5EF4-FFF2-40B4-BE49-F238E27FC236}">
                <a16:creationId xmlns:a16="http://schemas.microsoft.com/office/drawing/2014/main" id="{BAE03361-EA7A-46F0-8C70-3489DE0D8DE9}"/>
              </a:ext>
            </a:extLst>
          </p:cNvPr>
          <p:cNvSpPr txBox="1"/>
          <p:nvPr/>
        </p:nvSpPr>
        <p:spPr>
          <a:xfrm>
            <a:off x="5400000" y="1581871"/>
            <a:ext cx="6900123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grupuje i strukturyzuje elementy strony, odpowiednio: blokowo lub liniowo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8C604ED4-CD19-45D7-9C15-5E78C028A3CD}"/>
              </a:ext>
            </a:extLst>
          </p:cNvPr>
          <p:cNvGrpSpPr/>
          <p:nvPr/>
        </p:nvGrpSpPr>
        <p:grpSpPr>
          <a:xfrm>
            <a:off x="943200" y="4500000"/>
            <a:ext cx="731600" cy="731600"/>
            <a:chOff x="945817" y="4500000"/>
            <a:chExt cx="731600" cy="731600"/>
          </a:xfrm>
        </p:grpSpPr>
        <p:sp>
          <p:nvSpPr>
            <p:cNvPr id="19" name="Google Shape;306;p24">
              <a:extLst>
                <a:ext uri="{FF2B5EF4-FFF2-40B4-BE49-F238E27FC236}">
                  <a16:creationId xmlns:a16="http://schemas.microsoft.com/office/drawing/2014/main" id="{0D538A5E-2AA8-4CFE-9F6D-4476CBA8E598}"/>
                </a:ext>
              </a:extLst>
            </p:cNvPr>
            <p:cNvSpPr/>
            <p:nvPr/>
          </p:nvSpPr>
          <p:spPr>
            <a:xfrm>
              <a:off x="945817" y="4500000"/>
              <a:ext cx="731600" cy="731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310;p24">
              <a:extLst>
                <a:ext uri="{FF2B5EF4-FFF2-40B4-BE49-F238E27FC236}">
                  <a16:creationId xmlns:a16="http://schemas.microsoft.com/office/drawing/2014/main" id="{AAB20D51-AD5B-40FD-9242-B106FD39F5AB}"/>
                </a:ext>
              </a:extLst>
            </p:cNvPr>
            <p:cNvSpPr txBox="1"/>
            <p:nvPr/>
          </p:nvSpPr>
          <p:spPr>
            <a:xfrm>
              <a:off x="1037512" y="4680000"/>
              <a:ext cx="520800" cy="3728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3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22" name="Google Shape;312;p24">
            <a:extLst>
              <a:ext uri="{FF2B5EF4-FFF2-40B4-BE49-F238E27FC236}">
                <a16:creationId xmlns:a16="http://schemas.microsoft.com/office/drawing/2014/main" id="{9E05F60C-EDC5-44FC-949B-509175A2DD66}"/>
              </a:ext>
            </a:extLst>
          </p:cNvPr>
          <p:cNvSpPr txBox="1"/>
          <p:nvPr/>
        </p:nvSpPr>
        <p:spPr>
          <a:xfrm>
            <a:off x="5400000" y="4374303"/>
            <a:ext cx="6900123" cy="92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oddziela odrębne bloki dokumentu</a:t>
            </a:r>
          </a:p>
        </p:txBody>
      </p:sp>
      <p:sp>
        <p:nvSpPr>
          <p:cNvPr id="23" name="Google Shape;312;p24">
            <a:extLst>
              <a:ext uri="{FF2B5EF4-FFF2-40B4-BE49-F238E27FC236}">
                <a16:creationId xmlns:a16="http://schemas.microsoft.com/office/drawing/2014/main" id="{2E102CF5-5ADF-4A2C-86B0-8699DAEB1548}"/>
              </a:ext>
            </a:extLst>
          </p:cNvPr>
          <p:cNvSpPr txBox="1"/>
          <p:nvPr/>
        </p:nvSpPr>
        <p:spPr>
          <a:xfrm>
            <a:off x="1800000" y="1586390"/>
            <a:ext cx="349460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 &lt;/div&gt;</a:t>
            </a:r>
          </a:p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4" name="Google Shape;312;p24">
            <a:extLst>
              <a:ext uri="{FF2B5EF4-FFF2-40B4-BE49-F238E27FC236}">
                <a16:creationId xmlns:a16="http://schemas.microsoft.com/office/drawing/2014/main" id="{C850BB45-7BD9-4CC6-A9AB-A63AEF5E64C6}"/>
              </a:ext>
            </a:extLst>
          </p:cNvPr>
          <p:cNvSpPr txBox="1"/>
          <p:nvPr/>
        </p:nvSpPr>
        <p:spPr>
          <a:xfrm>
            <a:off x="1799999" y="3024000"/>
            <a:ext cx="2914875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5" name="Google Shape;312;p24">
            <a:extLst>
              <a:ext uri="{FF2B5EF4-FFF2-40B4-BE49-F238E27FC236}">
                <a16:creationId xmlns:a16="http://schemas.microsoft.com/office/drawing/2014/main" id="{E1B7F906-3B66-451E-8E15-EEAF75927920}"/>
              </a:ext>
            </a:extLst>
          </p:cNvPr>
          <p:cNvSpPr txBox="1"/>
          <p:nvPr/>
        </p:nvSpPr>
        <p:spPr>
          <a:xfrm>
            <a:off x="1800000" y="4212000"/>
            <a:ext cx="3929288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3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3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section</a:t>
            </a:r>
            <a:r>
              <a:rPr lang="pl-PL" sz="23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3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section</a:t>
            </a:r>
            <a:r>
              <a:rPr lang="pl-PL" sz="23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33416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017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Zasadnicza część strony</a:t>
            </a:r>
          </a:p>
        </p:txBody>
      </p:sp>
      <p:sp>
        <p:nvSpPr>
          <p:cNvPr id="24" name="Google Shape;304;p24">
            <a:extLst>
              <a:ext uri="{FF2B5EF4-FFF2-40B4-BE49-F238E27FC236}">
                <a16:creationId xmlns:a16="http://schemas.microsoft.com/office/drawing/2014/main" id="{478AF180-7F12-46A7-8E64-8C857A4FD0A4}"/>
              </a:ext>
            </a:extLst>
          </p:cNvPr>
          <p:cNvSpPr/>
          <p:nvPr/>
        </p:nvSpPr>
        <p:spPr>
          <a:xfrm>
            <a:off x="943208" y="3276000"/>
            <a:ext cx="731600" cy="7316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9B05DA32-7DE9-41E5-9FA9-6FDCA3525C7E}"/>
              </a:ext>
            </a:extLst>
          </p:cNvPr>
          <p:cNvGrpSpPr/>
          <p:nvPr/>
        </p:nvGrpSpPr>
        <p:grpSpPr>
          <a:xfrm>
            <a:off x="943200" y="1803600"/>
            <a:ext cx="731600" cy="731600"/>
            <a:chOff x="943200" y="1803600"/>
            <a:chExt cx="731600" cy="731600"/>
          </a:xfrm>
        </p:grpSpPr>
        <p:sp>
          <p:nvSpPr>
            <p:cNvPr id="25" name="Google Shape;305;p24">
              <a:extLst>
                <a:ext uri="{FF2B5EF4-FFF2-40B4-BE49-F238E27FC236}">
                  <a16:creationId xmlns:a16="http://schemas.microsoft.com/office/drawing/2014/main" id="{EDDBE0FF-644A-464D-8280-1718DF302DF3}"/>
                </a:ext>
              </a:extLst>
            </p:cNvPr>
            <p:cNvSpPr/>
            <p:nvPr/>
          </p:nvSpPr>
          <p:spPr>
            <a:xfrm>
              <a:off x="943200" y="1803600"/>
              <a:ext cx="731600" cy="73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308;p24">
              <a:extLst>
                <a:ext uri="{FF2B5EF4-FFF2-40B4-BE49-F238E27FC236}">
                  <a16:creationId xmlns:a16="http://schemas.microsoft.com/office/drawing/2014/main" id="{A983DDC0-B585-411B-B432-6E9931CF187E}"/>
                </a:ext>
              </a:extLst>
            </p:cNvPr>
            <p:cNvSpPr txBox="1"/>
            <p:nvPr/>
          </p:nvSpPr>
          <p:spPr>
            <a:xfrm>
              <a:off x="1008000" y="1903469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pl-PL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4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27" name="Google Shape;309;p24">
            <a:extLst>
              <a:ext uri="{FF2B5EF4-FFF2-40B4-BE49-F238E27FC236}">
                <a16:creationId xmlns:a16="http://schemas.microsoft.com/office/drawing/2014/main" id="{5C68BEBB-41EC-4BB3-B22A-C11133BB12C0}"/>
              </a:ext>
            </a:extLst>
          </p:cNvPr>
          <p:cNvSpPr txBox="1"/>
          <p:nvPr/>
        </p:nvSpPr>
        <p:spPr>
          <a:xfrm>
            <a:off x="1048608" y="3420000"/>
            <a:ext cx="520800" cy="4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pl-PL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5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" name="Google Shape;312;p24">
            <a:extLst>
              <a:ext uri="{FF2B5EF4-FFF2-40B4-BE49-F238E27FC236}">
                <a16:creationId xmlns:a16="http://schemas.microsoft.com/office/drawing/2014/main" id="{65A15709-6E8A-416C-8AF9-F78496B79FD0}"/>
              </a:ext>
            </a:extLst>
          </p:cNvPr>
          <p:cNvSpPr txBox="1"/>
          <p:nvPr/>
        </p:nvSpPr>
        <p:spPr>
          <a:xfrm>
            <a:off x="5415476" y="1566933"/>
            <a:ext cx="6900123" cy="11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wyznacza oddzielną, niezależną część 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dokumentu</a:t>
            </a:r>
          </a:p>
        </p:txBody>
      </p:sp>
      <p:sp>
        <p:nvSpPr>
          <p:cNvPr id="30" name="Google Shape;312;p24">
            <a:extLst>
              <a:ext uri="{FF2B5EF4-FFF2-40B4-BE49-F238E27FC236}">
                <a16:creationId xmlns:a16="http://schemas.microsoft.com/office/drawing/2014/main" id="{CECF89C8-FB2E-4B5B-8675-F987C5EE7507}"/>
              </a:ext>
            </a:extLst>
          </p:cNvPr>
          <p:cNvSpPr txBox="1"/>
          <p:nvPr/>
        </p:nvSpPr>
        <p:spPr>
          <a:xfrm>
            <a:off x="5400000" y="3204000"/>
            <a:ext cx="6900123" cy="92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wyznacza obszar na elementy dodatkowe, 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np. reklamy</a:t>
            </a:r>
          </a:p>
        </p:txBody>
      </p:sp>
      <p:sp>
        <p:nvSpPr>
          <p:cNvPr id="32" name="Google Shape;312;p24">
            <a:extLst>
              <a:ext uri="{FF2B5EF4-FFF2-40B4-BE49-F238E27FC236}">
                <a16:creationId xmlns:a16="http://schemas.microsoft.com/office/drawing/2014/main" id="{D289C3C0-3EF0-428F-8A09-5FA3A9D39DDE}"/>
              </a:ext>
            </a:extLst>
          </p:cNvPr>
          <p:cNvSpPr txBox="1"/>
          <p:nvPr/>
        </p:nvSpPr>
        <p:spPr>
          <a:xfrm>
            <a:off x="1799999" y="1512000"/>
            <a:ext cx="4015014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3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3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article</a:t>
            </a:r>
            <a:r>
              <a:rPr lang="pl-PL" sz="23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3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article</a:t>
            </a:r>
            <a:r>
              <a:rPr lang="pl-PL" sz="23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33" name="Google Shape;312;p24">
            <a:extLst>
              <a:ext uri="{FF2B5EF4-FFF2-40B4-BE49-F238E27FC236}">
                <a16:creationId xmlns:a16="http://schemas.microsoft.com/office/drawing/2014/main" id="{6B622BB9-B036-4FD7-A894-2D9EC89B1498}"/>
              </a:ext>
            </a:extLst>
          </p:cNvPr>
          <p:cNvSpPr txBox="1"/>
          <p:nvPr/>
        </p:nvSpPr>
        <p:spPr>
          <a:xfrm>
            <a:off x="1799999" y="2952000"/>
            <a:ext cx="336941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aside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aside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42195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525" y="2560568"/>
            <a:ext cx="11168475" cy="334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18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6172" y="950632"/>
            <a:ext cx="3033486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436324"/>
            <a:ext cx="2357120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204259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9600" b="1" dirty="0">
                <a:solidFill>
                  <a:schemeClr val="bg1"/>
                </a:solidFill>
                <a:latin typeface="Dosis"/>
              </a:rPr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105628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CB607F-C016-432E-8461-6D998F1A7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Hipertekstowy język znaczników – język programowania używany do opisu informacji hipertekstowej (hipertekst) w sieci Internet </a:t>
            </a:r>
            <a:r>
              <a:rPr lang="pl-PL" sz="2000" dirty="0"/>
              <a:t>[</a:t>
            </a:r>
            <a:r>
              <a:rPr lang="pl-PL" sz="2000" dirty="0">
                <a:hlinkClick r:id="rId2"/>
              </a:rPr>
              <a:t>PWN</a:t>
            </a:r>
            <a:r>
              <a:rPr lang="pl-PL" sz="2000" dirty="0"/>
              <a:t>]</a:t>
            </a:r>
            <a:r>
              <a:rPr lang="pl-PL" dirty="0"/>
              <a:t>.</a:t>
            </a:r>
          </a:p>
          <a:p>
            <a:r>
              <a:rPr lang="pl-PL" dirty="0"/>
              <a:t>Za jego pomocą opisuje się strukturę informacji na stronie WWW </a:t>
            </a:r>
            <a:br>
              <a:rPr lang="pl-PL" dirty="0"/>
            </a:br>
            <a:r>
              <a:rPr lang="pl-PL" dirty="0"/>
              <a:t>i nadaje znaczenie poszczególnym fragmentom tekstu.</a:t>
            </a:r>
          </a:p>
          <a:p>
            <a:r>
              <a:rPr lang="pl-PL" dirty="0"/>
              <a:t>Pozwala m.in. tworzyć akapity tekstu, hiperłącza, nagłówki, listy </a:t>
            </a:r>
            <a:br>
              <a:rPr lang="pl-PL" dirty="0"/>
            </a:br>
            <a:r>
              <a:rPr lang="pl-PL" dirty="0"/>
              <a:t>oraz osadzać multimedia. </a:t>
            </a:r>
          </a:p>
          <a:p>
            <a:r>
              <a:rPr lang="pl-PL" dirty="0"/>
              <a:t>W efekcie wykonania przez przeglądarkę programu zapisanego </a:t>
            </a:r>
            <a:br>
              <a:rPr lang="pl-PL" dirty="0"/>
            </a:br>
            <a:r>
              <a:rPr lang="pl-PL" dirty="0"/>
              <a:t>w HTML na ekranie komputera zostaje wyświetlony obraz strony.</a:t>
            </a:r>
            <a:br>
              <a:rPr lang="pl-PL" dirty="0"/>
            </a:br>
            <a:endParaRPr lang="pl-PL" dirty="0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002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HTML (</a:t>
            </a:r>
            <a:r>
              <a:rPr lang="pl-PL" dirty="0" err="1"/>
              <a:t>HyperText</a:t>
            </a:r>
            <a:r>
              <a:rPr lang="pl-PL" dirty="0"/>
              <a:t> </a:t>
            </a:r>
            <a:r>
              <a:rPr lang="pl-PL" dirty="0" err="1"/>
              <a:t>Markup</a:t>
            </a:r>
            <a:r>
              <a:rPr lang="pl-PL" dirty="0"/>
              <a:t> Language )</a:t>
            </a:r>
          </a:p>
        </p:txBody>
      </p:sp>
    </p:spTree>
    <p:extLst>
      <p:ext uri="{BB962C8B-B14F-4D97-AF65-F5344CB8AC3E}">
        <p14:creationId xmlns:p14="http://schemas.microsoft.com/office/powerpoint/2010/main" val="310142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003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Znaczniki podstawowe</a:t>
            </a:r>
          </a:p>
        </p:txBody>
      </p:sp>
      <p:sp>
        <p:nvSpPr>
          <p:cNvPr id="11" name="Google Shape;287;p24">
            <a:extLst>
              <a:ext uri="{FF2B5EF4-FFF2-40B4-BE49-F238E27FC236}">
                <a16:creationId xmlns:a16="http://schemas.microsoft.com/office/drawing/2014/main" id="{B1668F36-E742-48F3-954F-D017CFE72E80}"/>
              </a:ext>
            </a:extLst>
          </p:cNvPr>
          <p:cNvSpPr txBox="1"/>
          <p:nvPr/>
        </p:nvSpPr>
        <p:spPr>
          <a:xfrm>
            <a:off x="5400000" y="3276000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odrębny akapit, czyli blok tekstu</a:t>
            </a:r>
            <a:endParaRPr sz="2400" dirty="0"/>
          </a:p>
        </p:txBody>
      </p:sp>
      <p:grpSp>
        <p:nvGrpSpPr>
          <p:cNvPr id="27" name="Grupa 26">
            <a:extLst>
              <a:ext uri="{FF2B5EF4-FFF2-40B4-BE49-F238E27FC236}">
                <a16:creationId xmlns:a16="http://schemas.microsoft.com/office/drawing/2014/main" id="{B387BC5A-9F37-42E4-8A3B-7E97F9624031}"/>
              </a:ext>
            </a:extLst>
          </p:cNvPr>
          <p:cNvGrpSpPr/>
          <p:nvPr/>
        </p:nvGrpSpPr>
        <p:grpSpPr>
          <a:xfrm>
            <a:off x="943200" y="1803600"/>
            <a:ext cx="731600" cy="731600"/>
            <a:chOff x="943208" y="1802219"/>
            <a:chExt cx="731600" cy="731600"/>
          </a:xfrm>
        </p:grpSpPr>
        <p:sp>
          <p:nvSpPr>
            <p:cNvPr id="13" name="Google Shape;305;p24">
              <a:extLst>
                <a:ext uri="{FF2B5EF4-FFF2-40B4-BE49-F238E27FC236}">
                  <a16:creationId xmlns:a16="http://schemas.microsoft.com/office/drawing/2014/main" id="{4D6F0F67-A68A-45E2-9361-EF8939428F54}"/>
                </a:ext>
              </a:extLst>
            </p:cNvPr>
            <p:cNvSpPr/>
            <p:nvPr/>
          </p:nvSpPr>
          <p:spPr>
            <a:xfrm>
              <a:off x="943208" y="1802219"/>
              <a:ext cx="731600" cy="7316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308;p24">
              <a:extLst>
                <a:ext uri="{FF2B5EF4-FFF2-40B4-BE49-F238E27FC236}">
                  <a16:creationId xmlns:a16="http://schemas.microsoft.com/office/drawing/2014/main" id="{6E077567-CAA3-421E-9699-65E4AD4A1D93}"/>
                </a:ext>
              </a:extLst>
            </p:cNvPr>
            <p:cNvSpPr txBox="1"/>
            <p:nvPr/>
          </p:nvSpPr>
          <p:spPr>
            <a:xfrm>
              <a:off x="1048608" y="1899137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1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8B45F620-C7D0-43BB-9F5B-74DB7BAF43BE}"/>
              </a:ext>
            </a:extLst>
          </p:cNvPr>
          <p:cNvGrpSpPr/>
          <p:nvPr/>
        </p:nvGrpSpPr>
        <p:grpSpPr>
          <a:xfrm>
            <a:off x="943200" y="3276000"/>
            <a:ext cx="731600" cy="731600"/>
            <a:chOff x="959218" y="3276000"/>
            <a:chExt cx="731600" cy="731600"/>
          </a:xfrm>
        </p:grpSpPr>
        <p:sp>
          <p:nvSpPr>
            <p:cNvPr id="12" name="Google Shape;304;p24">
              <a:extLst>
                <a:ext uri="{FF2B5EF4-FFF2-40B4-BE49-F238E27FC236}">
                  <a16:creationId xmlns:a16="http://schemas.microsoft.com/office/drawing/2014/main" id="{D61E272E-01D4-47D7-92A3-7C15D5783B30}"/>
                </a:ext>
              </a:extLst>
            </p:cNvPr>
            <p:cNvSpPr/>
            <p:nvPr/>
          </p:nvSpPr>
          <p:spPr>
            <a:xfrm>
              <a:off x="959218" y="3276000"/>
              <a:ext cx="731600" cy="731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309;p24">
              <a:extLst>
                <a:ext uri="{FF2B5EF4-FFF2-40B4-BE49-F238E27FC236}">
                  <a16:creationId xmlns:a16="http://schemas.microsoft.com/office/drawing/2014/main" id="{D85C88BA-2A02-4457-BEFD-3C4292D437C6}"/>
                </a:ext>
              </a:extLst>
            </p:cNvPr>
            <p:cNvSpPr txBox="1"/>
            <p:nvPr/>
          </p:nvSpPr>
          <p:spPr>
            <a:xfrm>
              <a:off x="1048608" y="3384000"/>
              <a:ext cx="520800" cy="4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2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16" name="Google Shape;312;p24">
            <a:extLst>
              <a:ext uri="{FF2B5EF4-FFF2-40B4-BE49-F238E27FC236}">
                <a16:creationId xmlns:a16="http://schemas.microsoft.com/office/drawing/2014/main" id="{BAE03361-EA7A-46F0-8C70-3489DE0D8DE9}"/>
              </a:ext>
            </a:extLst>
          </p:cNvPr>
          <p:cNvSpPr txBox="1"/>
          <p:nvPr/>
        </p:nvSpPr>
        <p:spPr>
          <a:xfrm>
            <a:off x="5400000" y="1581871"/>
            <a:ext cx="6900123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nagłówek stopnia pierwszego (największy)</a:t>
            </a:r>
          </a:p>
          <a:p>
            <a:pPr lvl="0"/>
            <a:r>
              <a:rPr lang="pl-PL" sz="2400" dirty="0"/>
              <a:t>…</a:t>
            </a:r>
          </a:p>
          <a:p>
            <a:pPr lvl="0"/>
            <a:r>
              <a:rPr lang="pl-PL" sz="2400" dirty="0"/>
              <a:t>nagłówek stopnia szóstego (najmniejszy)</a:t>
            </a:r>
            <a:endParaRPr sz="2400" dirty="0"/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8C604ED4-CD19-45D7-9C15-5E78C028A3CD}"/>
              </a:ext>
            </a:extLst>
          </p:cNvPr>
          <p:cNvGrpSpPr/>
          <p:nvPr/>
        </p:nvGrpSpPr>
        <p:grpSpPr>
          <a:xfrm>
            <a:off x="943200" y="4500000"/>
            <a:ext cx="731600" cy="731600"/>
            <a:chOff x="945817" y="4500000"/>
            <a:chExt cx="731600" cy="731600"/>
          </a:xfrm>
        </p:grpSpPr>
        <p:sp>
          <p:nvSpPr>
            <p:cNvPr id="19" name="Google Shape;306;p24">
              <a:extLst>
                <a:ext uri="{FF2B5EF4-FFF2-40B4-BE49-F238E27FC236}">
                  <a16:creationId xmlns:a16="http://schemas.microsoft.com/office/drawing/2014/main" id="{0D538A5E-2AA8-4CFE-9F6D-4476CBA8E598}"/>
                </a:ext>
              </a:extLst>
            </p:cNvPr>
            <p:cNvSpPr/>
            <p:nvPr/>
          </p:nvSpPr>
          <p:spPr>
            <a:xfrm>
              <a:off x="945817" y="4500000"/>
              <a:ext cx="731600" cy="731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310;p24">
              <a:extLst>
                <a:ext uri="{FF2B5EF4-FFF2-40B4-BE49-F238E27FC236}">
                  <a16:creationId xmlns:a16="http://schemas.microsoft.com/office/drawing/2014/main" id="{AAB20D51-AD5B-40FD-9242-B106FD39F5AB}"/>
                </a:ext>
              </a:extLst>
            </p:cNvPr>
            <p:cNvSpPr txBox="1"/>
            <p:nvPr/>
          </p:nvSpPr>
          <p:spPr>
            <a:xfrm>
              <a:off x="1037512" y="4680000"/>
              <a:ext cx="520800" cy="3728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3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22" name="Google Shape;312;p24">
            <a:extLst>
              <a:ext uri="{FF2B5EF4-FFF2-40B4-BE49-F238E27FC236}">
                <a16:creationId xmlns:a16="http://schemas.microsoft.com/office/drawing/2014/main" id="{9E05F60C-EDC5-44FC-949B-509175A2DD66}"/>
              </a:ext>
            </a:extLst>
          </p:cNvPr>
          <p:cNvSpPr txBox="1"/>
          <p:nvPr/>
        </p:nvSpPr>
        <p:spPr>
          <a:xfrm>
            <a:off x="5400000" y="4356000"/>
            <a:ext cx="6900123" cy="92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przeniesienie tekstu do nowego wiersza</a:t>
            </a:r>
            <a:endParaRPr sz="2400" dirty="0"/>
          </a:p>
        </p:txBody>
      </p:sp>
      <p:sp>
        <p:nvSpPr>
          <p:cNvPr id="23" name="Google Shape;312;p24">
            <a:extLst>
              <a:ext uri="{FF2B5EF4-FFF2-40B4-BE49-F238E27FC236}">
                <a16:creationId xmlns:a16="http://schemas.microsoft.com/office/drawing/2014/main" id="{2E102CF5-5ADF-4A2C-86B0-8699DAEB1548}"/>
              </a:ext>
            </a:extLst>
          </p:cNvPr>
          <p:cNvSpPr txBox="1"/>
          <p:nvPr/>
        </p:nvSpPr>
        <p:spPr>
          <a:xfrm>
            <a:off x="1800000" y="158639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 &lt;/h1&gt;</a:t>
            </a:r>
          </a:p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&lt;h6&gt; &lt;/h6&gt;</a:t>
            </a:r>
          </a:p>
        </p:txBody>
      </p:sp>
      <p:sp>
        <p:nvSpPr>
          <p:cNvPr id="24" name="Google Shape;312;p24">
            <a:extLst>
              <a:ext uri="{FF2B5EF4-FFF2-40B4-BE49-F238E27FC236}">
                <a16:creationId xmlns:a16="http://schemas.microsoft.com/office/drawing/2014/main" id="{C850BB45-7BD9-4CC6-A9AB-A63AEF5E64C6}"/>
              </a:ext>
            </a:extLst>
          </p:cNvPr>
          <p:cNvSpPr txBox="1"/>
          <p:nvPr/>
        </p:nvSpPr>
        <p:spPr>
          <a:xfrm>
            <a:off x="1800000" y="302400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 &lt;/p&gt;</a:t>
            </a:r>
          </a:p>
        </p:txBody>
      </p:sp>
      <p:sp>
        <p:nvSpPr>
          <p:cNvPr id="25" name="Google Shape;312;p24">
            <a:extLst>
              <a:ext uri="{FF2B5EF4-FFF2-40B4-BE49-F238E27FC236}">
                <a16:creationId xmlns:a16="http://schemas.microsoft.com/office/drawing/2014/main" id="{E1B7F906-3B66-451E-8E15-EEAF75927920}"/>
              </a:ext>
            </a:extLst>
          </p:cNvPr>
          <p:cNvSpPr txBox="1"/>
          <p:nvPr/>
        </p:nvSpPr>
        <p:spPr>
          <a:xfrm>
            <a:off x="1800000" y="421200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425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004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Znaczniki podstawowe</a:t>
            </a:r>
          </a:p>
        </p:txBody>
      </p:sp>
      <p:sp>
        <p:nvSpPr>
          <p:cNvPr id="24" name="Google Shape;304;p24">
            <a:extLst>
              <a:ext uri="{FF2B5EF4-FFF2-40B4-BE49-F238E27FC236}">
                <a16:creationId xmlns:a16="http://schemas.microsoft.com/office/drawing/2014/main" id="{478AF180-7F12-46A7-8E64-8C857A4FD0A4}"/>
              </a:ext>
            </a:extLst>
          </p:cNvPr>
          <p:cNvSpPr/>
          <p:nvPr/>
        </p:nvSpPr>
        <p:spPr>
          <a:xfrm>
            <a:off x="943208" y="3276000"/>
            <a:ext cx="731600" cy="7316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9B05DA32-7DE9-41E5-9FA9-6FDCA3525C7E}"/>
              </a:ext>
            </a:extLst>
          </p:cNvPr>
          <p:cNvGrpSpPr/>
          <p:nvPr/>
        </p:nvGrpSpPr>
        <p:grpSpPr>
          <a:xfrm>
            <a:off x="943200" y="1803600"/>
            <a:ext cx="731600" cy="731600"/>
            <a:chOff x="943200" y="1803600"/>
            <a:chExt cx="731600" cy="731600"/>
          </a:xfrm>
        </p:grpSpPr>
        <p:sp>
          <p:nvSpPr>
            <p:cNvPr id="25" name="Google Shape;305;p24">
              <a:extLst>
                <a:ext uri="{FF2B5EF4-FFF2-40B4-BE49-F238E27FC236}">
                  <a16:creationId xmlns:a16="http://schemas.microsoft.com/office/drawing/2014/main" id="{EDDBE0FF-644A-464D-8280-1718DF302DF3}"/>
                </a:ext>
              </a:extLst>
            </p:cNvPr>
            <p:cNvSpPr/>
            <p:nvPr/>
          </p:nvSpPr>
          <p:spPr>
            <a:xfrm>
              <a:off x="943200" y="1803600"/>
              <a:ext cx="731600" cy="73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308;p24">
              <a:extLst>
                <a:ext uri="{FF2B5EF4-FFF2-40B4-BE49-F238E27FC236}">
                  <a16:creationId xmlns:a16="http://schemas.microsoft.com/office/drawing/2014/main" id="{A983DDC0-B585-411B-B432-6E9931CF187E}"/>
                </a:ext>
              </a:extLst>
            </p:cNvPr>
            <p:cNvSpPr txBox="1"/>
            <p:nvPr/>
          </p:nvSpPr>
          <p:spPr>
            <a:xfrm>
              <a:off x="1008000" y="1903469"/>
              <a:ext cx="520800" cy="496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pl-PL" sz="3467" dirty="0">
                  <a:solidFill>
                    <a:srgbClr val="FFFFFF"/>
                  </a:solidFill>
                  <a:latin typeface="Dosis"/>
                  <a:ea typeface="Dosis"/>
                  <a:cs typeface="Dosis"/>
                  <a:sym typeface="Dosis"/>
                </a:rPr>
                <a:t>4</a:t>
              </a:r>
              <a:endParaRPr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27" name="Google Shape;309;p24">
            <a:extLst>
              <a:ext uri="{FF2B5EF4-FFF2-40B4-BE49-F238E27FC236}">
                <a16:creationId xmlns:a16="http://schemas.microsoft.com/office/drawing/2014/main" id="{5C68BEBB-41EC-4BB3-B22A-C11133BB12C0}"/>
              </a:ext>
            </a:extLst>
          </p:cNvPr>
          <p:cNvSpPr txBox="1"/>
          <p:nvPr/>
        </p:nvSpPr>
        <p:spPr>
          <a:xfrm>
            <a:off x="1048608" y="3420000"/>
            <a:ext cx="520800" cy="4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pl-PL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5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" name="Google Shape;312;p24">
            <a:extLst>
              <a:ext uri="{FF2B5EF4-FFF2-40B4-BE49-F238E27FC236}">
                <a16:creationId xmlns:a16="http://schemas.microsoft.com/office/drawing/2014/main" id="{65A15709-6E8A-416C-8AF9-F78496B79FD0}"/>
              </a:ext>
            </a:extLst>
          </p:cNvPr>
          <p:cNvSpPr txBox="1"/>
          <p:nvPr/>
        </p:nvSpPr>
        <p:spPr>
          <a:xfrm>
            <a:off x="5400000" y="1836000"/>
            <a:ext cx="6900123" cy="11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znak specjalny, twarda spacja</a:t>
            </a:r>
          </a:p>
          <a:p>
            <a:pPr lvl="0"/>
            <a:r>
              <a:rPr lang="pl-PL" sz="2000" dirty="0"/>
              <a:t>(tak wstawiamy kilka spacji lub spację nierozdzielającą)</a:t>
            </a:r>
            <a:br>
              <a:rPr lang="pl-PL" sz="2400" dirty="0"/>
            </a:br>
            <a:r>
              <a:rPr lang="pl-PL" sz="2400" dirty="0"/>
              <a:t> </a:t>
            </a:r>
            <a:endParaRPr sz="2400" dirty="0"/>
          </a:p>
        </p:txBody>
      </p:sp>
      <p:sp>
        <p:nvSpPr>
          <p:cNvPr id="30" name="Google Shape;312;p24">
            <a:extLst>
              <a:ext uri="{FF2B5EF4-FFF2-40B4-BE49-F238E27FC236}">
                <a16:creationId xmlns:a16="http://schemas.microsoft.com/office/drawing/2014/main" id="{CECF89C8-FB2E-4B5B-8675-F987C5EE7507}"/>
              </a:ext>
            </a:extLst>
          </p:cNvPr>
          <p:cNvSpPr txBox="1"/>
          <p:nvPr/>
        </p:nvSpPr>
        <p:spPr>
          <a:xfrm>
            <a:off x="5400000" y="3204000"/>
            <a:ext cx="6900123" cy="92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linia horyzontalna</a:t>
            </a:r>
            <a:endParaRPr sz="2400" dirty="0"/>
          </a:p>
        </p:txBody>
      </p:sp>
      <p:sp>
        <p:nvSpPr>
          <p:cNvPr id="32" name="Google Shape;312;p24">
            <a:extLst>
              <a:ext uri="{FF2B5EF4-FFF2-40B4-BE49-F238E27FC236}">
                <a16:creationId xmlns:a16="http://schemas.microsoft.com/office/drawing/2014/main" id="{D289C3C0-3EF0-428F-8A09-5FA3A9D39DDE}"/>
              </a:ext>
            </a:extLst>
          </p:cNvPr>
          <p:cNvSpPr txBox="1"/>
          <p:nvPr/>
        </p:nvSpPr>
        <p:spPr>
          <a:xfrm>
            <a:off x="1800000" y="151200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 &lt;/p&gt;</a:t>
            </a:r>
          </a:p>
        </p:txBody>
      </p:sp>
      <p:sp>
        <p:nvSpPr>
          <p:cNvPr id="33" name="Google Shape;312;p24">
            <a:extLst>
              <a:ext uri="{FF2B5EF4-FFF2-40B4-BE49-F238E27FC236}">
                <a16:creationId xmlns:a16="http://schemas.microsoft.com/office/drawing/2014/main" id="{6B622BB9-B036-4FD7-A894-2D9EC89B1498}"/>
              </a:ext>
            </a:extLst>
          </p:cNvPr>
          <p:cNvSpPr txBox="1"/>
          <p:nvPr/>
        </p:nvSpPr>
        <p:spPr>
          <a:xfrm>
            <a:off x="1800000" y="295200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1442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005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Tekst – pogrubienie</a:t>
            </a:r>
          </a:p>
        </p:txBody>
      </p:sp>
      <p:sp>
        <p:nvSpPr>
          <p:cNvPr id="10" name="Google Shape;285;p24">
            <a:extLst>
              <a:ext uri="{FF2B5EF4-FFF2-40B4-BE49-F238E27FC236}">
                <a16:creationId xmlns:a16="http://schemas.microsoft.com/office/drawing/2014/main" id="{42D298DB-5238-4B5D-A197-74E7CFBC7DA6}"/>
              </a:ext>
            </a:extLst>
          </p:cNvPr>
          <p:cNvSpPr/>
          <p:nvPr/>
        </p:nvSpPr>
        <p:spPr>
          <a:xfrm>
            <a:off x="927218" y="1802209"/>
            <a:ext cx="763600" cy="763600"/>
          </a:xfrm>
          <a:prstGeom prst="ellipse">
            <a:avLst/>
          </a:prstGeom>
          <a:solidFill>
            <a:srgbClr val="595959">
              <a:alpha val="146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" name="Google Shape;304;p24">
            <a:extLst>
              <a:ext uri="{FF2B5EF4-FFF2-40B4-BE49-F238E27FC236}">
                <a16:creationId xmlns:a16="http://schemas.microsoft.com/office/drawing/2014/main" id="{D61E272E-01D4-47D7-92A3-7C15D5783B30}"/>
              </a:ext>
            </a:extLst>
          </p:cNvPr>
          <p:cNvSpPr/>
          <p:nvPr/>
        </p:nvSpPr>
        <p:spPr>
          <a:xfrm>
            <a:off x="959218" y="3276000"/>
            <a:ext cx="731600" cy="731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3" name="Google Shape;305;p24">
            <a:extLst>
              <a:ext uri="{FF2B5EF4-FFF2-40B4-BE49-F238E27FC236}">
                <a16:creationId xmlns:a16="http://schemas.microsoft.com/office/drawing/2014/main" id="{4D6F0F67-A68A-45E2-9361-EF8939428F54}"/>
              </a:ext>
            </a:extLst>
          </p:cNvPr>
          <p:cNvSpPr/>
          <p:nvPr/>
        </p:nvSpPr>
        <p:spPr>
          <a:xfrm>
            <a:off x="943208" y="1802219"/>
            <a:ext cx="731600" cy="731600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" name="Google Shape;308;p24">
            <a:extLst>
              <a:ext uri="{FF2B5EF4-FFF2-40B4-BE49-F238E27FC236}">
                <a16:creationId xmlns:a16="http://schemas.microsoft.com/office/drawing/2014/main" id="{6E077567-CAA3-421E-9699-65E4AD4A1D93}"/>
              </a:ext>
            </a:extLst>
          </p:cNvPr>
          <p:cNvSpPr txBox="1"/>
          <p:nvPr/>
        </p:nvSpPr>
        <p:spPr>
          <a:xfrm>
            <a:off x="1048608" y="1899137"/>
            <a:ext cx="520800" cy="496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1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5" name="Google Shape;309;p24">
            <a:extLst>
              <a:ext uri="{FF2B5EF4-FFF2-40B4-BE49-F238E27FC236}">
                <a16:creationId xmlns:a16="http://schemas.microsoft.com/office/drawing/2014/main" id="{D85C88BA-2A02-4457-BEFD-3C4292D437C6}"/>
              </a:ext>
            </a:extLst>
          </p:cNvPr>
          <p:cNvSpPr txBox="1"/>
          <p:nvPr/>
        </p:nvSpPr>
        <p:spPr>
          <a:xfrm>
            <a:off x="1048608" y="3384000"/>
            <a:ext cx="520800" cy="4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2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0" name="Google Shape;310;p24">
            <a:extLst>
              <a:ext uri="{FF2B5EF4-FFF2-40B4-BE49-F238E27FC236}">
                <a16:creationId xmlns:a16="http://schemas.microsoft.com/office/drawing/2014/main" id="{AAB20D51-AD5B-40FD-9242-B106FD39F5AB}"/>
              </a:ext>
            </a:extLst>
          </p:cNvPr>
          <p:cNvSpPr txBox="1"/>
          <p:nvPr/>
        </p:nvSpPr>
        <p:spPr>
          <a:xfrm>
            <a:off x="1037512" y="4680000"/>
            <a:ext cx="520800" cy="372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3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1" name="Google Shape;312;p24">
            <a:extLst>
              <a:ext uri="{FF2B5EF4-FFF2-40B4-BE49-F238E27FC236}">
                <a16:creationId xmlns:a16="http://schemas.microsoft.com/office/drawing/2014/main" id="{EAC37A40-3BD4-456D-AEC2-08ED81CB68AC}"/>
              </a:ext>
            </a:extLst>
          </p:cNvPr>
          <p:cNvSpPr txBox="1"/>
          <p:nvPr/>
        </p:nvSpPr>
        <p:spPr>
          <a:xfrm>
            <a:off x="1800000" y="1531139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&lt;b&gt; &lt;/b&gt;</a:t>
            </a:r>
          </a:p>
        </p:txBody>
      </p:sp>
      <p:sp>
        <p:nvSpPr>
          <p:cNvPr id="26" name="Google Shape;287;p24">
            <a:extLst>
              <a:ext uri="{FF2B5EF4-FFF2-40B4-BE49-F238E27FC236}">
                <a16:creationId xmlns:a16="http://schemas.microsoft.com/office/drawing/2014/main" id="{260F69F1-7FD7-4D5C-BB34-29A227C5BDBA}"/>
              </a:ext>
            </a:extLst>
          </p:cNvPr>
          <p:cNvSpPr txBox="1"/>
          <p:nvPr/>
        </p:nvSpPr>
        <p:spPr>
          <a:xfrm>
            <a:off x="5400001" y="1781578"/>
            <a:ext cx="6387188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formatuje tekst</a:t>
            </a:r>
            <a:endParaRPr sz="2400" dirty="0"/>
          </a:p>
        </p:txBody>
      </p:sp>
      <p:sp>
        <p:nvSpPr>
          <p:cNvPr id="27" name="Google Shape;312;p24">
            <a:extLst>
              <a:ext uri="{FF2B5EF4-FFF2-40B4-BE49-F238E27FC236}">
                <a16:creationId xmlns:a16="http://schemas.microsoft.com/office/drawing/2014/main" id="{E45575BA-D9C1-47B1-8FCD-6F9C99266BB8}"/>
              </a:ext>
            </a:extLst>
          </p:cNvPr>
          <p:cNvSpPr txBox="1"/>
          <p:nvPr/>
        </p:nvSpPr>
        <p:spPr>
          <a:xfrm>
            <a:off x="1800000" y="2916000"/>
            <a:ext cx="3593283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strong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strong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8" name="Google Shape;312;p24">
            <a:extLst>
              <a:ext uri="{FF2B5EF4-FFF2-40B4-BE49-F238E27FC236}">
                <a16:creationId xmlns:a16="http://schemas.microsoft.com/office/drawing/2014/main" id="{5ADD21F5-D13B-49BA-9AAE-8CE925BE82EA}"/>
              </a:ext>
            </a:extLst>
          </p:cNvPr>
          <p:cNvSpPr txBox="1"/>
          <p:nvPr/>
        </p:nvSpPr>
        <p:spPr>
          <a:xfrm>
            <a:off x="5400001" y="2952000"/>
            <a:ext cx="6387188" cy="1250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pl-PL" sz="2400" dirty="0"/>
              <a:t>nadaje danemu fragmentowi tekstu </a:t>
            </a:r>
            <a:br>
              <a:rPr lang="pl-PL" sz="2400" dirty="0"/>
            </a:br>
            <a:r>
              <a:rPr lang="pl-PL" sz="2400" dirty="0"/>
              <a:t>specjalne znaczenie, dzięki któremu będzie </a:t>
            </a:r>
            <a:br>
              <a:rPr lang="pl-PL" sz="2400" dirty="0"/>
            </a:br>
            <a:r>
              <a:rPr lang="pl-PL" sz="2400" dirty="0"/>
              <a:t>on rozpoznawany np. przez robota Google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84427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006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Tekst – pochylenie</a:t>
            </a:r>
          </a:p>
        </p:txBody>
      </p:sp>
      <p:sp>
        <p:nvSpPr>
          <p:cNvPr id="10" name="Google Shape;285;p24">
            <a:extLst>
              <a:ext uri="{FF2B5EF4-FFF2-40B4-BE49-F238E27FC236}">
                <a16:creationId xmlns:a16="http://schemas.microsoft.com/office/drawing/2014/main" id="{42D298DB-5238-4B5D-A197-74E7CFBC7DA6}"/>
              </a:ext>
            </a:extLst>
          </p:cNvPr>
          <p:cNvSpPr/>
          <p:nvPr/>
        </p:nvSpPr>
        <p:spPr>
          <a:xfrm>
            <a:off x="927218" y="1802209"/>
            <a:ext cx="763600" cy="763600"/>
          </a:xfrm>
          <a:prstGeom prst="ellipse">
            <a:avLst/>
          </a:prstGeom>
          <a:solidFill>
            <a:srgbClr val="595959">
              <a:alpha val="146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" name="Google Shape;304;p24">
            <a:extLst>
              <a:ext uri="{FF2B5EF4-FFF2-40B4-BE49-F238E27FC236}">
                <a16:creationId xmlns:a16="http://schemas.microsoft.com/office/drawing/2014/main" id="{D61E272E-01D4-47D7-92A3-7C15D5783B30}"/>
              </a:ext>
            </a:extLst>
          </p:cNvPr>
          <p:cNvSpPr/>
          <p:nvPr/>
        </p:nvSpPr>
        <p:spPr>
          <a:xfrm>
            <a:off x="959218" y="3276000"/>
            <a:ext cx="731600" cy="731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3" name="Google Shape;305;p24">
            <a:extLst>
              <a:ext uri="{FF2B5EF4-FFF2-40B4-BE49-F238E27FC236}">
                <a16:creationId xmlns:a16="http://schemas.microsoft.com/office/drawing/2014/main" id="{4D6F0F67-A68A-45E2-9361-EF8939428F54}"/>
              </a:ext>
            </a:extLst>
          </p:cNvPr>
          <p:cNvSpPr/>
          <p:nvPr/>
        </p:nvSpPr>
        <p:spPr>
          <a:xfrm>
            <a:off x="943208" y="1802219"/>
            <a:ext cx="731600" cy="731600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" name="Google Shape;308;p24">
            <a:extLst>
              <a:ext uri="{FF2B5EF4-FFF2-40B4-BE49-F238E27FC236}">
                <a16:creationId xmlns:a16="http://schemas.microsoft.com/office/drawing/2014/main" id="{6E077567-CAA3-421E-9699-65E4AD4A1D93}"/>
              </a:ext>
            </a:extLst>
          </p:cNvPr>
          <p:cNvSpPr txBox="1"/>
          <p:nvPr/>
        </p:nvSpPr>
        <p:spPr>
          <a:xfrm>
            <a:off x="1048608" y="1899137"/>
            <a:ext cx="520800" cy="496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1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5" name="Google Shape;309;p24">
            <a:extLst>
              <a:ext uri="{FF2B5EF4-FFF2-40B4-BE49-F238E27FC236}">
                <a16:creationId xmlns:a16="http://schemas.microsoft.com/office/drawing/2014/main" id="{D85C88BA-2A02-4457-BEFD-3C4292D437C6}"/>
              </a:ext>
            </a:extLst>
          </p:cNvPr>
          <p:cNvSpPr txBox="1"/>
          <p:nvPr/>
        </p:nvSpPr>
        <p:spPr>
          <a:xfrm>
            <a:off x="1048608" y="3384000"/>
            <a:ext cx="520800" cy="4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2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0" name="Google Shape;310;p24">
            <a:extLst>
              <a:ext uri="{FF2B5EF4-FFF2-40B4-BE49-F238E27FC236}">
                <a16:creationId xmlns:a16="http://schemas.microsoft.com/office/drawing/2014/main" id="{AAB20D51-AD5B-40FD-9242-B106FD39F5AB}"/>
              </a:ext>
            </a:extLst>
          </p:cNvPr>
          <p:cNvSpPr txBox="1"/>
          <p:nvPr/>
        </p:nvSpPr>
        <p:spPr>
          <a:xfrm>
            <a:off x="1037512" y="4680000"/>
            <a:ext cx="520800" cy="372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3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7" name="Google Shape;287;p24">
            <a:extLst>
              <a:ext uri="{FF2B5EF4-FFF2-40B4-BE49-F238E27FC236}">
                <a16:creationId xmlns:a16="http://schemas.microsoft.com/office/drawing/2014/main" id="{64BA06C4-730E-4F8B-9744-93463A01F732}"/>
              </a:ext>
            </a:extLst>
          </p:cNvPr>
          <p:cNvSpPr txBox="1"/>
          <p:nvPr/>
        </p:nvSpPr>
        <p:spPr>
          <a:xfrm>
            <a:off x="5400001" y="1781578"/>
            <a:ext cx="6387188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formatuje tekst</a:t>
            </a:r>
            <a:endParaRPr sz="2400" dirty="0"/>
          </a:p>
        </p:txBody>
      </p:sp>
      <p:sp>
        <p:nvSpPr>
          <p:cNvPr id="18" name="Google Shape;312;p24">
            <a:extLst>
              <a:ext uri="{FF2B5EF4-FFF2-40B4-BE49-F238E27FC236}">
                <a16:creationId xmlns:a16="http://schemas.microsoft.com/office/drawing/2014/main" id="{F7326BE5-7EE1-4BC2-A4EF-7BF17AC867B2}"/>
              </a:ext>
            </a:extLst>
          </p:cNvPr>
          <p:cNvSpPr txBox="1"/>
          <p:nvPr/>
        </p:nvSpPr>
        <p:spPr>
          <a:xfrm>
            <a:off x="5400001" y="2988000"/>
            <a:ext cx="6387188" cy="1250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pl-PL" sz="2400" dirty="0"/>
              <a:t>nadaje danemu fragmentowi tekstu </a:t>
            </a:r>
            <a:br>
              <a:rPr lang="pl-PL" sz="2400" dirty="0"/>
            </a:br>
            <a:r>
              <a:rPr lang="pl-PL" sz="2400" dirty="0"/>
              <a:t>specjalne znaczenie, dzięki któremu będzie </a:t>
            </a:r>
            <a:br>
              <a:rPr lang="pl-PL" sz="2400" dirty="0"/>
            </a:br>
            <a:r>
              <a:rPr lang="pl-PL" sz="2400" dirty="0"/>
              <a:t>on rozpoznawany np. przez robota Google</a:t>
            </a:r>
            <a:endParaRPr sz="2400" dirty="0"/>
          </a:p>
        </p:txBody>
      </p:sp>
      <p:sp>
        <p:nvSpPr>
          <p:cNvPr id="19" name="Google Shape;312;p24">
            <a:extLst>
              <a:ext uri="{FF2B5EF4-FFF2-40B4-BE49-F238E27FC236}">
                <a16:creationId xmlns:a16="http://schemas.microsoft.com/office/drawing/2014/main" id="{40DB37B9-052E-44EA-A5D6-2F14F1D0100D}"/>
              </a:ext>
            </a:extLst>
          </p:cNvPr>
          <p:cNvSpPr txBox="1"/>
          <p:nvPr/>
        </p:nvSpPr>
        <p:spPr>
          <a:xfrm>
            <a:off x="1800000" y="1531139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&lt;i&gt; &lt;/i&gt;</a:t>
            </a:r>
          </a:p>
        </p:txBody>
      </p:sp>
      <p:sp>
        <p:nvSpPr>
          <p:cNvPr id="22" name="Google Shape;312;p24">
            <a:extLst>
              <a:ext uri="{FF2B5EF4-FFF2-40B4-BE49-F238E27FC236}">
                <a16:creationId xmlns:a16="http://schemas.microsoft.com/office/drawing/2014/main" id="{6BDCF1A5-8954-43F7-A96C-559AE0B8C451}"/>
              </a:ext>
            </a:extLst>
          </p:cNvPr>
          <p:cNvSpPr txBox="1"/>
          <p:nvPr/>
        </p:nvSpPr>
        <p:spPr>
          <a:xfrm>
            <a:off x="1800000" y="2988000"/>
            <a:ext cx="3593283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&lt;em&gt; &lt;/em&gt;</a:t>
            </a:r>
          </a:p>
        </p:txBody>
      </p:sp>
    </p:spTree>
    <p:extLst>
      <p:ext uri="{BB962C8B-B14F-4D97-AF65-F5344CB8AC3E}">
        <p14:creationId xmlns:p14="http://schemas.microsoft.com/office/powerpoint/2010/main" val="367659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007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Tekst – zmniejszenie</a:t>
            </a:r>
          </a:p>
        </p:txBody>
      </p:sp>
      <p:sp>
        <p:nvSpPr>
          <p:cNvPr id="10" name="Google Shape;285;p24">
            <a:extLst>
              <a:ext uri="{FF2B5EF4-FFF2-40B4-BE49-F238E27FC236}">
                <a16:creationId xmlns:a16="http://schemas.microsoft.com/office/drawing/2014/main" id="{E9CA7A7C-43B4-4EA2-AB3A-D5C3150ED9D1}"/>
              </a:ext>
            </a:extLst>
          </p:cNvPr>
          <p:cNvSpPr/>
          <p:nvPr/>
        </p:nvSpPr>
        <p:spPr>
          <a:xfrm>
            <a:off x="927218" y="1802209"/>
            <a:ext cx="763600" cy="763600"/>
          </a:xfrm>
          <a:prstGeom prst="ellipse">
            <a:avLst/>
          </a:prstGeom>
          <a:solidFill>
            <a:srgbClr val="595959">
              <a:alpha val="146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" name="Google Shape;287;p24">
            <a:extLst>
              <a:ext uri="{FF2B5EF4-FFF2-40B4-BE49-F238E27FC236}">
                <a16:creationId xmlns:a16="http://schemas.microsoft.com/office/drawing/2014/main" id="{1B91DD6C-B40A-4CA3-A2A5-BCD3F7686DD6}"/>
              </a:ext>
            </a:extLst>
          </p:cNvPr>
          <p:cNvSpPr txBox="1"/>
          <p:nvPr/>
        </p:nvSpPr>
        <p:spPr>
          <a:xfrm>
            <a:off x="5400001" y="1781578"/>
            <a:ext cx="6387188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zmniejsza czcionkę o jeden rozmiar</a:t>
            </a:r>
          </a:p>
        </p:txBody>
      </p:sp>
      <p:sp>
        <p:nvSpPr>
          <p:cNvPr id="14" name="Google Shape;305;p24">
            <a:extLst>
              <a:ext uri="{FF2B5EF4-FFF2-40B4-BE49-F238E27FC236}">
                <a16:creationId xmlns:a16="http://schemas.microsoft.com/office/drawing/2014/main" id="{EE756D04-FB85-4512-8182-098A749F4ABE}"/>
              </a:ext>
            </a:extLst>
          </p:cNvPr>
          <p:cNvSpPr/>
          <p:nvPr/>
        </p:nvSpPr>
        <p:spPr>
          <a:xfrm>
            <a:off x="943208" y="1802219"/>
            <a:ext cx="731600" cy="731600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" name="Google Shape;308;p24">
            <a:extLst>
              <a:ext uri="{FF2B5EF4-FFF2-40B4-BE49-F238E27FC236}">
                <a16:creationId xmlns:a16="http://schemas.microsoft.com/office/drawing/2014/main" id="{9259D864-870E-4D91-90AE-8F2795EB8997}"/>
              </a:ext>
            </a:extLst>
          </p:cNvPr>
          <p:cNvSpPr txBox="1"/>
          <p:nvPr/>
        </p:nvSpPr>
        <p:spPr>
          <a:xfrm>
            <a:off x="1048608" y="1899137"/>
            <a:ext cx="520800" cy="496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1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0" name="Google Shape;312;p24">
            <a:extLst>
              <a:ext uri="{FF2B5EF4-FFF2-40B4-BE49-F238E27FC236}">
                <a16:creationId xmlns:a16="http://schemas.microsoft.com/office/drawing/2014/main" id="{2783EAC9-7B82-4992-B1F6-5720A09A737B}"/>
              </a:ext>
            </a:extLst>
          </p:cNvPr>
          <p:cNvSpPr txBox="1"/>
          <p:nvPr/>
        </p:nvSpPr>
        <p:spPr>
          <a:xfrm>
            <a:off x="1799999" y="1531139"/>
            <a:ext cx="3257776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&lt;small&gt; &lt;/small&gt;</a:t>
            </a:r>
          </a:p>
        </p:txBody>
      </p:sp>
      <p:sp>
        <p:nvSpPr>
          <p:cNvPr id="18" name="Google Shape;312;p24">
            <a:extLst>
              <a:ext uri="{FF2B5EF4-FFF2-40B4-BE49-F238E27FC236}">
                <a16:creationId xmlns:a16="http://schemas.microsoft.com/office/drawing/2014/main" id="{2AFF17DC-5D09-4D36-B38F-49F8E385BC08}"/>
              </a:ext>
            </a:extLst>
          </p:cNvPr>
          <p:cNvSpPr txBox="1"/>
          <p:nvPr/>
        </p:nvSpPr>
        <p:spPr>
          <a:xfrm>
            <a:off x="971090" y="2936270"/>
            <a:ext cx="11264782" cy="1250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pl-PL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normalny, </a:t>
            </a:r>
          </a:p>
          <a:p>
            <a:r>
              <a:rPr lang="pl-PL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&lt;small&gt;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mniejszy, </a:t>
            </a:r>
          </a:p>
          <a:p>
            <a:r>
              <a:rPr lang="pl-PL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&lt;small&gt;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najmniejszy</a:t>
            </a:r>
            <a:r>
              <a:rPr lang="pl-PL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&lt;/small&gt;&lt;/small&gt;&lt;/p&gt;</a:t>
            </a:r>
            <a:endParaRPr sz="2400" b="1" dirty="0">
              <a:solidFill>
                <a:srgbClr val="2F559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Strzałka: w dół 18">
            <a:extLst>
              <a:ext uri="{FF2B5EF4-FFF2-40B4-BE49-F238E27FC236}">
                <a16:creationId xmlns:a16="http://schemas.microsoft.com/office/drawing/2014/main" id="{A972234A-1A04-41C7-A964-6AD2704AA083}"/>
              </a:ext>
            </a:extLst>
          </p:cNvPr>
          <p:cNvSpPr/>
          <p:nvPr/>
        </p:nvSpPr>
        <p:spPr>
          <a:xfrm>
            <a:off x="3744864" y="4285715"/>
            <a:ext cx="801858" cy="802231"/>
          </a:xfrm>
          <a:prstGeom prst="downArrow">
            <a:avLst/>
          </a:prstGeom>
          <a:solidFill>
            <a:srgbClr val="6AA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92D050"/>
              </a:solidFill>
            </a:endParaRPr>
          </a:p>
        </p:txBody>
      </p:sp>
      <p:pic>
        <p:nvPicPr>
          <p:cNvPr id="22" name="Obraz 21">
            <a:extLst>
              <a:ext uri="{FF2B5EF4-FFF2-40B4-BE49-F238E27FC236}">
                <a16:creationId xmlns:a16="http://schemas.microsoft.com/office/drawing/2014/main" id="{0329159B-C030-4B5F-8C3A-8F844FC31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080" y="5326861"/>
            <a:ext cx="3229426" cy="581106"/>
          </a:xfrm>
          <a:prstGeom prst="rect">
            <a:avLst/>
          </a:prstGeom>
          <a:ln>
            <a:solidFill>
              <a:srgbClr val="2F5597"/>
            </a:solidFill>
          </a:ln>
        </p:spPr>
      </p:pic>
    </p:spTree>
    <p:extLst>
      <p:ext uri="{BB962C8B-B14F-4D97-AF65-F5344CB8AC3E}">
        <p14:creationId xmlns:p14="http://schemas.microsoft.com/office/powerpoint/2010/main" val="163439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008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Tekst – indeks górny i dolny</a:t>
            </a:r>
          </a:p>
        </p:txBody>
      </p:sp>
      <p:sp>
        <p:nvSpPr>
          <p:cNvPr id="10" name="Google Shape;285;p24">
            <a:extLst>
              <a:ext uri="{FF2B5EF4-FFF2-40B4-BE49-F238E27FC236}">
                <a16:creationId xmlns:a16="http://schemas.microsoft.com/office/drawing/2014/main" id="{42D298DB-5238-4B5D-A197-74E7CFBC7DA6}"/>
              </a:ext>
            </a:extLst>
          </p:cNvPr>
          <p:cNvSpPr/>
          <p:nvPr/>
        </p:nvSpPr>
        <p:spPr>
          <a:xfrm>
            <a:off x="927218" y="1802209"/>
            <a:ext cx="763600" cy="763600"/>
          </a:xfrm>
          <a:prstGeom prst="ellipse">
            <a:avLst/>
          </a:prstGeom>
          <a:solidFill>
            <a:srgbClr val="595959">
              <a:alpha val="146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" name="Google Shape;304;p24">
            <a:extLst>
              <a:ext uri="{FF2B5EF4-FFF2-40B4-BE49-F238E27FC236}">
                <a16:creationId xmlns:a16="http://schemas.microsoft.com/office/drawing/2014/main" id="{D61E272E-01D4-47D7-92A3-7C15D5783B30}"/>
              </a:ext>
            </a:extLst>
          </p:cNvPr>
          <p:cNvSpPr/>
          <p:nvPr/>
        </p:nvSpPr>
        <p:spPr>
          <a:xfrm>
            <a:off x="959218" y="3276000"/>
            <a:ext cx="731600" cy="731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3" name="Google Shape;305;p24">
            <a:extLst>
              <a:ext uri="{FF2B5EF4-FFF2-40B4-BE49-F238E27FC236}">
                <a16:creationId xmlns:a16="http://schemas.microsoft.com/office/drawing/2014/main" id="{4D6F0F67-A68A-45E2-9361-EF8939428F54}"/>
              </a:ext>
            </a:extLst>
          </p:cNvPr>
          <p:cNvSpPr/>
          <p:nvPr/>
        </p:nvSpPr>
        <p:spPr>
          <a:xfrm>
            <a:off x="943208" y="1802219"/>
            <a:ext cx="731600" cy="731600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" name="Google Shape;308;p24">
            <a:extLst>
              <a:ext uri="{FF2B5EF4-FFF2-40B4-BE49-F238E27FC236}">
                <a16:creationId xmlns:a16="http://schemas.microsoft.com/office/drawing/2014/main" id="{6E077567-CAA3-421E-9699-65E4AD4A1D93}"/>
              </a:ext>
            </a:extLst>
          </p:cNvPr>
          <p:cNvSpPr txBox="1"/>
          <p:nvPr/>
        </p:nvSpPr>
        <p:spPr>
          <a:xfrm>
            <a:off x="1048608" y="1899137"/>
            <a:ext cx="520800" cy="496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1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5" name="Google Shape;309;p24">
            <a:extLst>
              <a:ext uri="{FF2B5EF4-FFF2-40B4-BE49-F238E27FC236}">
                <a16:creationId xmlns:a16="http://schemas.microsoft.com/office/drawing/2014/main" id="{D85C88BA-2A02-4457-BEFD-3C4292D437C6}"/>
              </a:ext>
            </a:extLst>
          </p:cNvPr>
          <p:cNvSpPr txBox="1"/>
          <p:nvPr/>
        </p:nvSpPr>
        <p:spPr>
          <a:xfrm>
            <a:off x="1048608" y="3384000"/>
            <a:ext cx="520800" cy="4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2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0" name="Google Shape;310;p24">
            <a:extLst>
              <a:ext uri="{FF2B5EF4-FFF2-40B4-BE49-F238E27FC236}">
                <a16:creationId xmlns:a16="http://schemas.microsoft.com/office/drawing/2014/main" id="{AAB20D51-AD5B-40FD-9242-B106FD39F5AB}"/>
              </a:ext>
            </a:extLst>
          </p:cNvPr>
          <p:cNvSpPr txBox="1"/>
          <p:nvPr/>
        </p:nvSpPr>
        <p:spPr>
          <a:xfrm>
            <a:off x="1037512" y="4680000"/>
            <a:ext cx="520800" cy="372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3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1" name="Google Shape;287;p24">
            <a:extLst>
              <a:ext uri="{FF2B5EF4-FFF2-40B4-BE49-F238E27FC236}">
                <a16:creationId xmlns:a16="http://schemas.microsoft.com/office/drawing/2014/main" id="{FA54BCA9-1199-4A1A-8E4F-3C07D330E532}"/>
              </a:ext>
            </a:extLst>
          </p:cNvPr>
          <p:cNvSpPr txBox="1"/>
          <p:nvPr/>
        </p:nvSpPr>
        <p:spPr>
          <a:xfrm>
            <a:off x="5400001" y="1781578"/>
            <a:ext cx="6387188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indeks górny</a:t>
            </a:r>
            <a:endParaRPr sz="2400" dirty="0"/>
          </a:p>
        </p:txBody>
      </p:sp>
      <p:sp>
        <p:nvSpPr>
          <p:cNvPr id="23" name="Google Shape;312;p24">
            <a:extLst>
              <a:ext uri="{FF2B5EF4-FFF2-40B4-BE49-F238E27FC236}">
                <a16:creationId xmlns:a16="http://schemas.microsoft.com/office/drawing/2014/main" id="{0FF8CF12-04A4-4FC1-8D60-FD820A7C1D9A}"/>
              </a:ext>
            </a:extLst>
          </p:cNvPr>
          <p:cNvSpPr txBox="1"/>
          <p:nvPr/>
        </p:nvSpPr>
        <p:spPr>
          <a:xfrm>
            <a:off x="5400001" y="2988000"/>
            <a:ext cx="6387188" cy="1250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pl-PL" sz="2400" dirty="0"/>
              <a:t>indeks dolny</a:t>
            </a:r>
            <a:endParaRPr sz="2400" dirty="0"/>
          </a:p>
        </p:txBody>
      </p:sp>
      <p:sp>
        <p:nvSpPr>
          <p:cNvPr id="24" name="Google Shape;312;p24">
            <a:extLst>
              <a:ext uri="{FF2B5EF4-FFF2-40B4-BE49-F238E27FC236}">
                <a16:creationId xmlns:a16="http://schemas.microsoft.com/office/drawing/2014/main" id="{435F12BE-68DE-42FB-8418-B4331120FCAF}"/>
              </a:ext>
            </a:extLst>
          </p:cNvPr>
          <p:cNvSpPr txBox="1"/>
          <p:nvPr/>
        </p:nvSpPr>
        <p:spPr>
          <a:xfrm>
            <a:off x="1799999" y="1531139"/>
            <a:ext cx="2643413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5" name="Google Shape;312;p24">
            <a:extLst>
              <a:ext uri="{FF2B5EF4-FFF2-40B4-BE49-F238E27FC236}">
                <a16:creationId xmlns:a16="http://schemas.microsoft.com/office/drawing/2014/main" id="{2E87AD81-7027-4594-8982-34D1B39AC53D}"/>
              </a:ext>
            </a:extLst>
          </p:cNvPr>
          <p:cNvSpPr txBox="1"/>
          <p:nvPr/>
        </p:nvSpPr>
        <p:spPr>
          <a:xfrm>
            <a:off x="1800000" y="2988000"/>
            <a:ext cx="3593283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6" name="Google Shape;312;p24">
            <a:extLst>
              <a:ext uri="{FF2B5EF4-FFF2-40B4-BE49-F238E27FC236}">
                <a16:creationId xmlns:a16="http://schemas.microsoft.com/office/drawing/2014/main" id="{5D32D068-CD5F-45B1-8058-42764098B7C3}"/>
              </a:ext>
            </a:extLst>
          </p:cNvPr>
          <p:cNvSpPr txBox="1"/>
          <p:nvPr/>
        </p:nvSpPr>
        <p:spPr>
          <a:xfrm>
            <a:off x="792107" y="4195789"/>
            <a:ext cx="10242628" cy="1259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&lt;sup&gt;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&lt;/sup&gt;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y</a:t>
            </a:r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&lt;sup&gt;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&lt;/sup&gt;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r</a:t>
            </a:r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&lt;sup&gt;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&lt;/sup&gt;&lt;/p&gt;</a:t>
            </a:r>
          </a:p>
          <a:p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&lt;sub&gt;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&lt;/sub&gt;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pt-BR" sz="2400" b="1" dirty="0">
                <a:solidFill>
                  <a:srgbClr val="2F559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  <a:endParaRPr sz="2400" b="1" dirty="0">
              <a:solidFill>
                <a:srgbClr val="2F559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Strzałka: w dół 26">
            <a:extLst>
              <a:ext uri="{FF2B5EF4-FFF2-40B4-BE49-F238E27FC236}">
                <a16:creationId xmlns:a16="http://schemas.microsoft.com/office/drawing/2014/main" id="{B8D130BD-3B9A-4A94-9004-A9F2516F0741}"/>
              </a:ext>
            </a:extLst>
          </p:cNvPr>
          <p:cNvSpPr/>
          <p:nvPr/>
        </p:nvSpPr>
        <p:spPr>
          <a:xfrm rot="16200000">
            <a:off x="5142271" y="5057821"/>
            <a:ext cx="844061" cy="698239"/>
          </a:xfrm>
          <a:prstGeom prst="downArrow">
            <a:avLst/>
          </a:prstGeom>
          <a:solidFill>
            <a:srgbClr val="6AA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92D050"/>
              </a:solidFill>
            </a:endParaRPr>
          </a:p>
        </p:txBody>
      </p:sp>
      <p:pic>
        <p:nvPicPr>
          <p:cNvPr id="28" name="Obraz 27">
            <a:extLst>
              <a:ext uri="{FF2B5EF4-FFF2-40B4-BE49-F238E27FC236}">
                <a16:creationId xmlns:a16="http://schemas.microsoft.com/office/drawing/2014/main" id="{943FDFF0-B191-4D0B-B583-9E1A5C212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622" y="4984910"/>
            <a:ext cx="1339910" cy="883123"/>
          </a:xfrm>
          <a:prstGeom prst="rect">
            <a:avLst/>
          </a:prstGeom>
          <a:ln>
            <a:solidFill>
              <a:srgbClr val="2F5597"/>
            </a:solidFill>
          </a:ln>
        </p:spPr>
      </p:pic>
    </p:spTree>
    <p:extLst>
      <p:ext uri="{BB962C8B-B14F-4D97-AF65-F5344CB8AC3E}">
        <p14:creationId xmlns:p14="http://schemas.microsoft.com/office/powerpoint/2010/main" val="40706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BEAE01F5-9A47-4A47-B7E4-C8EDE91744A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FE2C92B2-2AF5-47BC-A6E7-B7CE23FD1F4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E424C468-A29D-4AEB-B1CB-42219590A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07751F7C-DC46-44D2-B87D-862432C9059C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009</a:t>
              </a:r>
            </a:p>
          </p:txBody>
        </p:sp>
      </p:grpSp>
      <p:sp>
        <p:nvSpPr>
          <p:cNvPr id="8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Listy</a:t>
            </a:r>
          </a:p>
        </p:txBody>
      </p:sp>
      <p:sp>
        <p:nvSpPr>
          <p:cNvPr id="10" name="Google Shape;285;p24">
            <a:extLst>
              <a:ext uri="{FF2B5EF4-FFF2-40B4-BE49-F238E27FC236}">
                <a16:creationId xmlns:a16="http://schemas.microsoft.com/office/drawing/2014/main" id="{42D298DB-5238-4B5D-A197-74E7CFBC7DA6}"/>
              </a:ext>
            </a:extLst>
          </p:cNvPr>
          <p:cNvSpPr/>
          <p:nvPr/>
        </p:nvSpPr>
        <p:spPr>
          <a:xfrm>
            <a:off x="927218" y="1802209"/>
            <a:ext cx="763600" cy="763600"/>
          </a:xfrm>
          <a:prstGeom prst="ellipse">
            <a:avLst/>
          </a:prstGeom>
          <a:solidFill>
            <a:srgbClr val="595959">
              <a:alpha val="146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" name="Google Shape;287;p24">
            <a:extLst>
              <a:ext uri="{FF2B5EF4-FFF2-40B4-BE49-F238E27FC236}">
                <a16:creationId xmlns:a16="http://schemas.microsoft.com/office/drawing/2014/main" id="{B1668F36-E742-48F3-954F-D017CFE72E80}"/>
              </a:ext>
            </a:extLst>
          </p:cNvPr>
          <p:cNvSpPr txBox="1"/>
          <p:nvPr/>
        </p:nvSpPr>
        <p:spPr>
          <a:xfrm>
            <a:off x="5400000" y="3276000"/>
            <a:ext cx="6900123" cy="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nieuporządkowana</a:t>
            </a:r>
            <a:endParaRPr sz="2400" dirty="0"/>
          </a:p>
        </p:txBody>
      </p:sp>
      <p:sp>
        <p:nvSpPr>
          <p:cNvPr id="12" name="Google Shape;304;p24">
            <a:extLst>
              <a:ext uri="{FF2B5EF4-FFF2-40B4-BE49-F238E27FC236}">
                <a16:creationId xmlns:a16="http://schemas.microsoft.com/office/drawing/2014/main" id="{D61E272E-01D4-47D7-92A3-7C15D5783B30}"/>
              </a:ext>
            </a:extLst>
          </p:cNvPr>
          <p:cNvSpPr/>
          <p:nvPr/>
        </p:nvSpPr>
        <p:spPr>
          <a:xfrm>
            <a:off x="959218" y="3276000"/>
            <a:ext cx="731600" cy="731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3" name="Google Shape;305;p24">
            <a:extLst>
              <a:ext uri="{FF2B5EF4-FFF2-40B4-BE49-F238E27FC236}">
                <a16:creationId xmlns:a16="http://schemas.microsoft.com/office/drawing/2014/main" id="{4D6F0F67-A68A-45E2-9361-EF8939428F54}"/>
              </a:ext>
            </a:extLst>
          </p:cNvPr>
          <p:cNvSpPr/>
          <p:nvPr/>
        </p:nvSpPr>
        <p:spPr>
          <a:xfrm>
            <a:off x="943208" y="1802219"/>
            <a:ext cx="731600" cy="731600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" name="Google Shape;308;p24">
            <a:extLst>
              <a:ext uri="{FF2B5EF4-FFF2-40B4-BE49-F238E27FC236}">
                <a16:creationId xmlns:a16="http://schemas.microsoft.com/office/drawing/2014/main" id="{6E077567-CAA3-421E-9699-65E4AD4A1D93}"/>
              </a:ext>
            </a:extLst>
          </p:cNvPr>
          <p:cNvSpPr txBox="1"/>
          <p:nvPr/>
        </p:nvSpPr>
        <p:spPr>
          <a:xfrm>
            <a:off x="1048608" y="1899137"/>
            <a:ext cx="520800" cy="496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1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5" name="Google Shape;309;p24">
            <a:extLst>
              <a:ext uri="{FF2B5EF4-FFF2-40B4-BE49-F238E27FC236}">
                <a16:creationId xmlns:a16="http://schemas.microsoft.com/office/drawing/2014/main" id="{D85C88BA-2A02-4457-BEFD-3C4292D437C6}"/>
              </a:ext>
            </a:extLst>
          </p:cNvPr>
          <p:cNvSpPr txBox="1"/>
          <p:nvPr/>
        </p:nvSpPr>
        <p:spPr>
          <a:xfrm>
            <a:off x="1048608" y="3384000"/>
            <a:ext cx="520800" cy="4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2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6" name="Google Shape;312;p24">
            <a:extLst>
              <a:ext uri="{FF2B5EF4-FFF2-40B4-BE49-F238E27FC236}">
                <a16:creationId xmlns:a16="http://schemas.microsoft.com/office/drawing/2014/main" id="{BAE03361-EA7A-46F0-8C70-3489DE0D8DE9}"/>
              </a:ext>
            </a:extLst>
          </p:cNvPr>
          <p:cNvSpPr txBox="1"/>
          <p:nvPr/>
        </p:nvSpPr>
        <p:spPr>
          <a:xfrm>
            <a:off x="5400000" y="1581871"/>
            <a:ext cx="6900123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uporządkowana</a:t>
            </a:r>
            <a:endParaRPr sz="2400" dirty="0"/>
          </a:p>
        </p:txBody>
      </p:sp>
      <p:sp>
        <p:nvSpPr>
          <p:cNvPr id="19" name="Google Shape;306;p24">
            <a:extLst>
              <a:ext uri="{FF2B5EF4-FFF2-40B4-BE49-F238E27FC236}">
                <a16:creationId xmlns:a16="http://schemas.microsoft.com/office/drawing/2014/main" id="{0D538A5E-2AA8-4CFE-9F6D-4476CBA8E598}"/>
              </a:ext>
            </a:extLst>
          </p:cNvPr>
          <p:cNvSpPr/>
          <p:nvPr/>
        </p:nvSpPr>
        <p:spPr>
          <a:xfrm>
            <a:off x="945817" y="4500000"/>
            <a:ext cx="731600" cy="731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" name="Google Shape;310;p24">
            <a:extLst>
              <a:ext uri="{FF2B5EF4-FFF2-40B4-BE49-F238E27FC236}">
                <a16:creationId xmlns:a16="http://schemas.microsoft.com/office/drawing/2014/main" id="{AAB20D51-AD5B-40FD-9242-B106FD39F5AB}"/>
              </a:ext>
            </a:extLst>
          </p:cNvPr>
          <p:cNvSpPr txBox="1"/>
          <p:nvPr/>
        </p:nvSpPr>
        <p:spPr>
          <a:xfrm>
            <a:off x="1037512" y="4680000"/>
            <a:ext cx="520800" cy="372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467" dirty="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3</a:t>
            </a:r>
            <a:endParaRPr sz="3467" dirty="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2" name="Google Shape;312;p24">
            <a:extLst>
              <a:ext uri="{FF2B5EF4-FFF2-40B4-BE49-F238E27FC236}">
                <a16:creationId xmlns:a16="http://schemas.microsoft.com/office/drawing/2014/main" id="{9E05F60C-EDC5-44FC-949B-509175A2DD66}"/>
              </a:ext>
            </a:extLst>
          </p:cNvPr>
          <p:cNvSpPr txBox="1"/>
          <p:nvPr/>
        </p:nvSpPr>
        <p:spPr>
          <a:xfrm>
            <a:off x="5400000" y="4356000"/>
            <a:ext cx="6900123" cy="92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dirty="0"/>
              <a:t>elementy listy</a:t>
            </a:r>
            <a:endParaRPr sz="2400" dirty="0"/>
          </a:p>
        </p:txBody>
      </p:sp>
      <p:sp>
        <p:nvSpPr>
          <p:cNvPr id="23" name="Google Shape;312;p24">
            <a:extLst>
              <a:ext uri="{FF2B5EF4-FFF2-40B4-BE49-F238E27FC236}">
                <a16:creationId xmlns:a16="http://schemas.microsoft.com/office/drawing/2014/main" id="{2E102CF5-5ADF-4A2C-86B0-8699DAEB1548}"/>
              </a:ext>
            </a:extLst>
          </p:cNvPr>
          <p:cNvSpPr txBox="1"/>
          <p:nvPr/>
        </p:nvSpPr>
        <p:spPr>
          <a:xfrm>
            <a:off x="1800000" y="158639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&lt;/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4" name="Google Shape;312;p24">
            <a:extLst>
              <a:ext uri="{FF2B5EF4-FFF2-40B4-BE49-F238E27FC236}">
                <a16:creationId xmlns:a16="http://schemas.microsoft.com/office/drawing/2014/main" id="{C850BB45-7BD9-4CC6-A9AB-A63AEF5E64C6}"/>
              </a:ext>
            </a:extLst>
          </p:cNvPr>
          <p:cNvSpPr txBox="1"/>
          <p:nvPr/>
        </p:nvSpPr>
        <p:spPr>
          <a:xfrm>
            <a:off x="1800000" y="302400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&lt;ul&gt; &lt;/ul&gt;</a:t>
            </a:r>
          </a:p>
        </p:txBody>
      </p:sp>
      <p:sp>
        <p:nvSpPr>
          <p:cNvPr id="25" name="Google Shape;312;p24">
            <a:extLst>
              <a:ext uri="{FF2B5EF4-FFF2-40B4-BE49-F238E27FC236}">
                <a16:creationId xmlns:a16="http://schemas.microsoft.com/office/drawing/2014/main" id="{E1B7F906-3B66-451E-8E15-EEAF75927920}"/>
              </a:ext>
            </a:extLst>
          </p:cNvPr>
          <p:cNvSpPr txBox="1"/>
          <p:nvPr/>
        </p:nvSpPr>
        <p:spPr>
          <a:xfrm>
            <a:off x="1800000" y="4212000"/>
            <a:ext cx="2311440" cy="1305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&lt;li&gt;&lt;/li&gt;</a:t>
            </a:r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A3145730-DC45-4FDA-B9A5-A3A89F75B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010" y="1405934"/>
            <a:ext cx="3210373" cy="1648055"/>
          </a:xfrm>
          <a:prstGeom prst="rect">
            <a:avLst/>
          </a:prstGeom>
          <a:ln>
            <a:solidFill>
              <a:srgbClr val="2F5597"/>
            </a:solidFill>
          </a:ln>
        </p:spPr>
      </p:pic>
      <p:sp>
        <p:nvSpPr>
          <p:cNvPr id="26" name="Strzałka: w dół 25">
            <a:extLst>
              <a:ext uri="{FF2B5EF4-FFF2-40B4-BE49-F238E27FC236}">
                <a16:creationId xmlns:a16="http://schemas.microsoft.com/office/drawing/2014/main" id="{D0ABD2CE-9DF4-4B3E-A8A3-3DAF21D3F94E}"/>
              </a:ext>
            </a:extLst>
          </p:cNvPr>
          <p:cNvSpPr/>
          <p:nvPr/>
        </p:nvSpPr>
        <p:spPr>
          <a:xfrm>
            <a:off x="9505396" y="3277599"/>
            <a:ext cx="731600" cy="731600"/>
          </a:xfrm>
          <a:prstGeom prst="downArrow">
            <a:avLst/>
          </a:prstGeom>
          <a:solidFill>
            <a:srgbClr val="6AA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713862C2-5161-460D-8646-AC7A42952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2432" y="4360504"/>
            <a:ext cx="1457528" cy="885949"/>
          </a:xfrm>
          <a:prstGeom prst="rect">
            <a:avLst/>
          </a:prstGeom>
          <a:ln>
            <a:solidFill>
              <a:srgbClr val="2F5597"/>
            </a:solidFill>
          </a:ln>
        </p:spPr>
      </p:pic>
    </p:spTree>
    <p:extLst>
      <p:ext uri="{BB962C8B-B14F-4D97-AF65-F5344CB8AC3E}">
        <p14:creationId xmlns:p14="http://schemas.microsoft.com/office/powerpoint/2010/main" val="14561396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5484</TotalTime>
  <Words>554</Words>
  <Application>Microsoft Office PowerPoint</Application>
  <PresentationFormat>Panoramiczny</PresentationFormat>
  <Paragraphs>153</Paragraphs>
  <Slides>18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Dosis</vt:lpstr>
      <vt:lpstr>Motyw pakietu Office</vt:lpstr>
      <vt:lpstr>HTML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HTML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 – Kaskadowe arkusze stylów</dc:title>
  <dc:creator>katarzyna</dc:creator>
  <cp:lastModifiedBy>Beata Brzeg-Wieluńska</cp:lastModifiedBy>
  <cp:revision>82</cp:revision>
  <dcterms:created xsi:type="dcterms:W3CDTF">2019-04-10T11:36:49Z</dcterms:created>
  <dcterms:modified xsi:type="dcterms:W3CDTF">2019-07-01T10:47:01Z</dcterms:modified>
</cp:coreProperties>
</file>